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45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46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110" y="-418"/>
      </p:cViewPr>
      <p:guideLst>
        <p:guide orient="horz" pos="2160"/>
        <p:guide pos="4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1BFED-BB17-444F-A1F0-E1C6D8133FC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119019-ED5E-4CA6-8AB9-F9BB41FBF17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Leadership, organizational and management skills</a:t>
          </a:r>
          <a:endParaRPr lang="en-US" dirty="0">
            <a:solidFill>
              <a:schemeClr val="tx1"/>
            </a:solidFill>
          </a:endParaRPr>
        </a:p>
      </dgm:t>
    </dgm:pt>
    <dgm:pt modelId="{C49F855C-E44F-442D-84D3-E80A2607F254}" type="parTrans" cxnId="{C8A659B5-70E4-4640-906F-36BED363D852}">
      <dgm:prSet/>
      <dgm:spPr/>
      <dgm:t>
        <a:bodyPr/>
        <a:lstStyle/>
        <a:p>
          <a:endParaRPr lang="en-US"/>
        </a:p>
      </dgm:t>
    </dgm:pt>
    <dgm:pt modelId="{BA6771BE-583F-4418-8B48-DA09AB3C3B18}" type="sibTrans" cxnId="{C8A659B5-70E4-4640-906F-36BED363D852}">
      <dgm:prSet/>
      <dgm:spPr/>
      <dgm:t>
        <a:bodyPr/>
        <a:lstStyle/>
        <a:p>
          <a:endParaRPr lang="en-US"/>
        </a:p>
      </dgm:t>
    </dgm:pt>
    <dgm:pt modelId="{1C54E92C-8568-4F9A-BC1C-7CC65CF700CE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Understanding of data protection </a:t>
          </a:r>
          <a:endParaRPr lang="en-US" dirty="0">
            <a:solidFill>
              <a:schemeClr val="tx1"/>
            </a:solidFill>
          </a:endParaRPr>
        </a:p>
      </dgm:t>
    </dgm:pt>
    <dgm:pt modelId="{A6EDA5DE-4D5F-42A4-864E-4C0448E0B5F3}" type="parTrans" cxnId="{B0D79270-FB79-4B39-AD46-9F5D0B247505}">
      <dgm:prSet/>
      <dgm:spPr/>
      <dgm:t>
        <a:bodyPr/>
        <a:lstStyle/>
        <a:p>
          <a:endParaRPr lang="en-US"/>
        </a:p>
      </dgm:t>
    </dgm:pt>
    <dgm:pt modelId="{ED2FAC58-F4F1-4640-B4D0-8FD9CC9BA5AF}" type="sibTrans" cxnId="{B0D79270-FB79-4B39-AD46-9F5D0B247505}">
      <dgm:prSet/>
      <dgm:spPr/>
      <dgm:t>
        <a:bodyPr/>
        <a:lstStyle/>
        <a:p>
          <a:endParaRPr lang="en-US"/>
        </a:p>
      </dgm:t>
    </dgm:pt>
    <dgm:pt modelId="{AFF784E9-08DA-4D94-B7BA-CBBAA99BB34C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Understanding of audit methodology </a:t>
          </a:r>
          <a:endParaRPr lang="en-US" dirty="0">
            <a:solidFill>
              <a:schemeClr val="tx1"/>
            </a:solidFill>
          </a:endParaRPr>
        </a:p>
      </dgm:t>
    </dgm:pt>
    <dgm:pt modelId="{7C6F9CB9-5D52-4A3E-801E-2C09F00251C2}" type="parTrans" cxnId="{F12F4AEB-43CA-4C0E-AB6D-75F8FD72106A}">
      <dgm:prSet/>
      <dgm:spPr/>
      <dgm:t>
        <a:bodyPr/>
        <a:lstStyle/>
        <a:p>
          <a:endParaRPr lang="en-US"/>
        </a:p>
      </dgm:t>
    </dgm:pt>
    <dgm:pt modelId="{5DC69133-40DA-4AEA-9B4D-16454FF7B552}" type="sibTrans" cxnId="{F12F4AEB-43CA-4C0E-AB6D-75F8FD72106A}">
      <dgm:prSet/>
      <dgm:spPr/>
      <dgm:t>
        <a:bodyPr/>
        <a:lstStyle/>
        <a:p>
          <a:endParaRPr lang="en-US"/>
        </a:p>
      </dgm:t>
    </dgm:pt>
    <dgm:pt modelId="{61FAEB7C-A98C-450A-8175-63F85AC559B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Change management skills</a:t>
          </a:r>
          <a:endParaRPr lang="en-US" dirty="0">
            <a:solidFill>
              <a:schemeClr val="tx1"/>
            </a:solidFill>
          </a:endParaRPr>
        </a:p>
      </dgm:t>
    </dgm:pt>
    <dgm:pt modelId="{CA790F06-3FFB-4941-9157-F24C24A69EF0}" type="parTrans" cxnId="{47CEC7DE-2E0B-44A3-83A6-025F683F2ED4}">
      <dgm:prSet/>
      <dgm:spPr/>
      <dgm:t>
        <a:bodyPr/>
        <a:lstStyle/>
        <a:p>
          <a:endParaRPr lang="en-US"/>
        </a:p>
      </dgm:t>
    </dgm:pt>
    <dgm:pt modelId="{17E4FE77-93BA-4B38-828A-F1814F2F4D23}" type="sibTrans" cxnId="{47CEC7DE-2E0B-44A3-83A6-025F683F2ED4}">
      <dgm:prSet/>
      <dgm:spPr/>
      <dgm:t>
        <a:bodyPr/>
        <a:lstStyle/>
        <a:p>
          <a:endParaRPr lang="en-US"/>
        </a:p>
      </dgm:t>
    </dgm:pt>
    <dgm:pt modelId="{746FA91A-C477-4847-AC13-188DD4C91E65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Data collection and data analysis skills</a:t>
          </a:r>
          <a:endParaRPr lang="en-US" dirty="0">
            <a:solidFill>
              <a:schemeClr val="tx1"/>
            </a:solidFill>
          </a:endParaRPr>
        </a:p>
      </dgm:t>
    </dgm:pt>
    <dgm:pt modelId="{EFC2D0CA-3A0F-451D-942D-921FF8A9F5A0}" type="parTrans" cxnId="{26EEA07E-AB3B-4023-8120-55558CAA8D73}">
      <dgm:prSet/>
      <dgm:spPr/>
      <dgm:t>
        <a:bodyPr/>
        <a:lstStyle/>
        <a:p>
          <a:endParaRPr lang="en-US"/>
        </a:p>
      </dgm:t>
    </dgm:pt>
    <dgm:pt modelId="{E7B54779-C785-4370-815F-7495E0F385F3}" type="sibTrans" cxnId="{26EEA07E-AB3B-4023-8120-55558CAA8D73}">
      <dgm:prSet/>
      <dgm:spPr/>
      <dgm:t>
        <a:bodyPr/>
        <a:lstStyle/>
        <a:p>
          <a:endParaRPr lang="en-US"/>
        </a:p>
      </dgm:t>
    </dgm:pt>
    <dgm:pt modelId="{833EC1D9-80AF-43A4-9B38-38AC510F2471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Interpersonal skills</a:t>
          </a:r>
          <a:endParaRPr lang="en-US" dirty="0">
            <a:solidFill>
              <a:schemeClr val="tx1"/>
            </a:solidFill>
          </a:endParaRPr>
        </a:p>
      </dgm:t>
    </dgm:pt>
    <dgm:pt modelId="{970F8525-BA2D-459D-AF55-505A1D0AEFDA}" type="parTrans" cxnId="{DC4C67C7-F3DC-4EC0-8EC3-5E32998EE800}">
      <dgm:prSet/>
      <dgm:spPr/>
      <dgm:t>
        <a:bodyPr/>
        <a:lstStyle/>
        <a:p>
          <a:endParaRPr lang="en-US"/>
        </a:p>
      </dgm:t>
    </dgm:pt>
    <dgm:pt modelId="{37134819-0E71-42D0-B945-8C49CF320D29}" type="sibTrans" cxnId="{DC4C67C7-F3DC-4EC0-8EC3-5E32998EE800}">
      <dgm:prSet/>
      <dgm:spPr/>
      <dgm:t>
        <a:bodyPr/>
        <a:lstStyle/>
        <a:p>
          <a:endParaRPr lang="en-US"/>
        </a:p>
      </dgm:t>
    </dgm:pt>
    <dgm:pt modelId="{7F3BE1A6-4881-4744-8376-AA7AC083A064}">
      <dgm:prSet/>
      <dgm:spPr>
        <a:solidFill>
          <a:srgbClr val="FFC00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Communication skills</a:t>
          </a:r>
          <a:endParaRPr lang="en-US" dirty="0">
            <a:solidFill>
              <a:schemeClr val="tx1"/>
            </a:solidFill>
          </a:endParaRPr>
        </a:p>
      </dgm:t>
    </dgm:pt>
    <dgm:pt modelId="{C6AD5ADD-FFFF-4280-99D1-2AE470D7EAC0}" type="parTrans" cxnId="{1AD52F72-6DD1-44A8-897F-2150FB4D91B5}">
      <dgm:prSet/>
      <dgm:spPr/>
      <dgm:t>
        <a:bodyPr/>
        <a:lstStyle/>
        <a:p>
          <a:endParaRPr lang="en-US"/>
        </a:p>
      </dgm:t>
    </dgm:pt>
    <dgm:pt modelId="{3AC18C08-45D6-41CD-A3EE-BE058071A553}" type="sibTrans" cxnId="{1AD52F72-6DD1-44A8-897F-2150FB4D91B5}">
      <dgm:prSet/>
      <dgm:spPr/>
      <dgm:t>
        <a:bodyPr/>
        <a:lstStyle/>
        <a:p>
          <a:endParaRPr lang="en-US"/>
        </a:p>
      </dgm:t>
    </dgm:pt>
    <dgm:pt modelId="{2D78359B-21D4-4D7F-9ED6-A981F5618C62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Facilitation skills</a:t>
          </a:r>
          <a:endParaRPr lang="en-US" dirty="0">
            <a:solidFill>
              <a:schemeClr val="tx1"/>
            </a:solidFill>
          </a:endParaRPr>
        </a:p>
      </dgm:t>
    </dgm:pt>
    <dgm:pt modelId="{8F6E92A1-F45A-40AB-A60D-06220332735F}" type="parTrans" cxnId="{CF3597C9-D5F6-4EBD-ACE5-CD5639B15FE7}">
      <dgm:prSet/>
      <dgm:spPr/>
      <dgm:t>
        <a:bodyPr/>
        <a:lstStyle/>
        <a:p>
          <a:endParaRPr lang="en-US"/>
        </a:p>
      </dgm:t>
    </dgm:pt>
    <dgm:pt modelId="{B91AEF35-43D0-4C39-80D0-B3718A00F879}" type="sibTrans" cxnId="{CF3597C9-D5F6-4EBD-ACE5-CD5639B15FE7}">
      <dgm:prSet/>
      <dgm:spPr/>
      <dgm:t>
        <a:bodyPr/>
        <a:lstStyle/>
        <a:p>
          <a:endParaRPr lang="en-US"/>
        </a:p>
      </dgm:t>
    </dgm:pt>
    <dgm:pt modelId="{AA0809F6-DEF1-4BA9-8123-B199452D42B1}">
      <dgm:prSet/>
      <dgm:spPr>
        <a:solidFill>
          <a:srgbClr val="00B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Ethical skills</a:t>
          </a:r>
          <a:endParaRPr lang="en-US" dirty="0">
            <a:solidFill>
              <a:schemeClr val="tx1"/>
            </a:solidFill>
          </a:endParaRPr>
        </a:p>
      </dgm:t>
    </dgm:pt>
    <dgm:pt modelId="{40F38589-A96E-4F59-A829-9184F08A8235}" type="parTrans" cxnId="{8872A1F8-F6F9-4F47-8AC2-13300D0B9DEA}">
      <dgm:prSet/>
      <dgm:spPr/>
      <dgm:t>
        <a:bodyPr/>
        <a:lstStyle/>
        <a:p>
          <a:endParaRPr lang="en-US"/>
        </a:p>
      </dgm:t>
    </dgm:pt>
    <dgm:pt modelId="{DAE3ED63-1CEE-409D-9DFA-1C8C1CEC32AD}" type="sibTrans" cxnId="{8872A1F8-F6F9-4F47-8AC2-13300D0B9DEA}">
      <dgm:prSet/>
      <dgm:spPr/>
      <dgm:t>
        <a:bodyPr/>
        <a:lstStyle/>
        <a:p>
          <a:endParaRPr lang="en-US"/>
        </a:p>
      </dgm:t>
    </dgm:pt>
    <dgm:pt modelId="{689B3641-3DCD-4986-9D3D-32E1A65B1ADD}" type="pres">
      <dgm:prSet presAssocID="{B171BFED-BB17-444F-A1F0-E1C6D8133F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E0E694-B4A6-4650-91A9-10CCE23A322B}" type="pres">
      <dgm:prSet presAssocID="{3D119019-ED5E-4CA6-8AB9-F9BB41FBF17A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92F46-939D-4B4D-8356-B99B8EABDEEE}" type="pres">
      <dgm:prSet presAssocID="{BA6771BE-583F-4418-8B48-DA09AB3C3B18}" presName="sibTrans" presStyleCnt="0"/>
      <dgm:spPr/>
    </dgm:pt>
    <dgm:pt modelId="{941F4F8F-B2CE-47E9-9A19-90FA9F898C63}" type="pres">
      <dgm:prSet presAssocID="{1C54E92C-8568-4F9A-BC1C-7CC65CF700CE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428921-9B82-4666-BB76-8F9887BA16FA}" type="pres">
      <dgm:prSet presAssocID="{ED2FAC58-F4F1-4640-B4D0-8FD9CC9BA5AF}" presName="sibTrans" presStyleCnt="0"/>
      <dgm:spPr/>
    </dgm:pt>
    <dgm:pt modelId="{8C4D06E4-F63E-4AD7-9A60-EEC961A352DF}" type="pres">
      <dgm:prSet presAssocID="{AFF784E9-08DA-4D94-B7BA-CBBAA99BB34C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588C1-6C1A-4D93-B35A-9066E883F83C}" type="pres">
      <dgm:prSet presAssocID="{5DC69133-40DA-4AEA-9B4D-16454FF7B552}" presName="sibTrans" presStyleCnt="0"/>
      <dgm:spPr/>
    </dgm:pt>
    <dgm:pt modelId="{BC65D7F4-EF80-4587-886E-D520CE0B99CA}" type="pres">
      <dgm:prSet presAssocID="{61FAEB7C-A98C-450A-8175-63F85AC559B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CDDF1-A74F-4415-8660-AAA6C756098A}" type="pres">
      <dgm:prSet presAssocID="{17E4FE77-93BA-4B38-828A-F1814F2F4D23}" presName="sibTrans" presStyleCnt="0"/>
      <dgm:spPr/>
    </dgm:pt>
    <dgm:pt modelId="{C2B77AD1-3CEB-4D81-9099-89F78C194825}" type="pres">
      <dgm:prSet presAssocID="{746FA91A-C477-4847-AC13-188DD4C91E6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A49422-E7A1-4A68-B5DF-DFEDFF8106D9}" type="pres">
      <dgm:prSet presAssocID="{E7B54779-C785-4370-815F-7495E0F385F3}" presName="sibTrans" presStyleCnt="0"/>
      <dgm:spPr/>
    </dgm:pt>
    <dgm:pt modelId="{5782C287-C9F6-4702-8B29-97654A4ED014}" type="pres">
      <dgm:prSet presAssocID="{833EC1D9-80AF-43A4-9B38-38AC510F2471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15BA00-C70F-4835-B494-FA1ECD6A596F}" type="pres">
      <dgm:prSet presAssocID="{37134819-0E71-42D0-B945-8C49CF320D29}" presName="sibTrans" presStyleCnt="0"/>
      <dgm:spPr/>
    </dgm:pt>
    <dgm:pt modelId="{DFA7C5B9-D7EB-4BF1-987B-B304291E82E9}" type="pres">
      <dgm:prSet presAssocID="{7F3BE1A6-4881-4744-8376-AA7AC083A06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D50DD1-B858-40ED-A2C1-1F41E2DDDE07}" type="pres">
      <dgm:prSet presAssocID="{3AC18C08-45D6-41CD-A3EE-BE058071A553}" presName="sibTrans" presStyleCnt="0"/>
      <dgm:spPr/>
    </dgm:pt>
    <dgm:pt modelId="{704847B0-DDDA-4260-932C-AC79B0DEDAEC}" type="pres">
      <dgm:prSet presAssocID="{2D78359B-21D4-4D7F-9ED6-A981F5618C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95E37-BFE7-4121-B560-0B47A34FC3AC}" type="pres">
      <dgm:prSet presAssocID="{B91AEF35-43D0-4C39-80D0-B3718A00F879}" presName="sibTrans" presStyleCnt="0"/>
      <dgm:spPr/>
    </dgm:pt>
    <dgm:pt modelId="{ED0583D3-7D7D-427A-BE08-3B259A752806}" type="pres">
      <dgm:prSet presAssocID="{AA0809F6-DEF1-4BA9-8123-B199452D42B1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9153D2-5606-4BDE-B609-3FB7B092F5F3}" type="presOf" srcId="{AFF784E9-08DA-4D94-B7BA-CBBAA99BB34C}" destId="{8C4D06E4-F63E-4AD7-9A60-EEC961A352DF}" srcOrd="0" destOrd="0" presId="urn:microsoft.com/office/officeart/2005/8/layout/default"/>
    <dgm:cxn modelId="{CF3597C9-D5F6-4EBD-ACE5-CD5639B15FE7}" srcId="{B171BFED-BB17-444F-A1F0-E1C6D8133FC1}" destId="{2D78359B-21D4-4D7F-9ED6-A981F5618C62}" srcOrd="7" destOrd="0" parTransId="{8F6E92A1-F45A-40AB-A60D-06220332735F}" sibTransId="{B91AEF35-43D0-4C39-80D0-B3718A00F879}"/>
    <dgm:cxn modelId="{B0D79270-FB79-4B39-AD46-9F5D0B247505}" srcId="{B171BFED-BB17-444F-A1F0-E1C6D8133FC1}" destId="{1C54E92C-8568-4F9A-BC1C-7CC65CF700CE}" srcOrd="1" destOrd="0" parTransId="{A6EDA5DE-4D5F-42A4-864E-4C0448E0B5F3}" sibTransId="{ED2FAC58-F4F1-4640-B4D0-8FD9CC9BA5AF}"/>
    <dgm:cxn modelId="{D4C28C01-BD37-40D0-8830-6D591C292B24}" type="presOf" srcId="{2D78359B-21D4-4D7F-9ED6-A981F5618C62}" destId="{704847B0-DDDA-4260-932C-AC79B0DEDAEC}" srcOrd="0" destOrd="0" presId="urn:microsoft.com/office/officeart/2005/8/layout/default"/>
    <dgm:cxn modelId="{0DB79513-2F8B-400D-A901-E8B2A47B1D7A}" type="presOf" srcId="{7F3BE1A6-4881-4744-8376-AA7AC083A064}" destId="{DFA7C5B9-D7EB-4BF1-987B-B304291E82E9}" srcOrd="0" destOrd="0" presId="urn:microsoft.com/office/officeart/2005/8/layout/default"/>
    <dgm:cxn modelId="{645C13B2-1A62-4C43-A2A7-B48965CEB319}" type="presOf" srcId="{B171BFED-BB17-444F-A1F0-E1C6D8133FC1}" destId="{689B3641-3DCD-4986-9D3D-32E1A65B1ADD}" srcOrd="0" destOrd="0" presId="urn:microsoft.com/office/officeart/2005/8/layout/default"/>
    <dgm:cxn modelId="{B85B728F-B6AE-4238-B9A9-57204F212F6D}" type="presOf" srcId="{AA0809F6-DEF1-4BA9-8123-B199452D42B1}" destId="{ED0583D3-7D7D-427A-BE08-3B259A752806}" srcOrd="0" destOrd="0" presId="urn:microsoft.com/office/officeart/2005/8/layout/default"/>
    <dgm:cxn modelId="{C8A659B5-70E4-4640-906F-36BED363D852}" srcId="{B171BFED-BB17-444F-A1F0-E1C6D8133FC1}" destId="{3D119019-ED5E-4CA6-8AB9-F9BB41FBF17A}" srcOrd="0" destOrd="0" parTransId="{C49F855C-E44F-442D-84D3-E80A2607F254}" sibTransId="{BA6771BE-583F-4418-8B48-DA09AB3C3B18}"/>
    <dgm:cxn modelId="{1AD52F72-6DD1-44A8-897F-2150FB4D91B5}" srcId="{B171BFED-BB17-444F-A1F0-E1C6D8133FC1}" destId="{7F3BE1A6-4881-4744-8376-AA7AC083A064}" srcOrd="6" destOrd="0" parTransId="{C6AD5ADD-FFFF-4280-99D1-2AE470D7EAC0}" sibTransId="{3AC18C08-45D6-41CD-A3EE-BE058071A553}"/>
    <dgm:cxn modelId="{E57AD61D-9791-475E-9393-AC59B240252B}" type="presOf" srcId="{1C54E92C-8568-4F9A-BC1C-7CC65CF700CE}" destId="{941F4F8F-B2CE-47E9-9A19-90FA9F898C63}" srcOrd="0" destOrd="0" presId="urn:microsoft.com/office/officeart/2005/8/layout/default"/>
    <dgm:cxn modelId="{F12F4AEB-43CA-4C0E-AB6D-75F8FD72106A}" srcId="{B171BFED-BB17-444F-A1F0-E1C6D8133FC1}" destId="{AFF784E9-08DA-4D94-B7BA-CBBAA99BB34C}" srcOrd="2" destOrd="0" parTransId="{7C6F9CB9-5D52-4A3E-801E-2C09F00251C2}" sibTransId="{5DC69133-40DA-4AEA-9B4D-16454FF7B552}"/>
    <dgm:cxn modelId="{26EEA07E-AB3B-4023-8120-55558CAA8D73}" srcId="{B171BFED-BB17-444F-A1F0-E1C6D8133FC1}" destId="{746FA91A-C477-4847-AC13-188DD4C91E65}" srcOrd="4" destOrd="0" parTransId="{EFC2D0CA-3A0F-451D-942D-921FF8A9F5A0}" sibTransId="{E7B54779-C785-4370-815F-7495E0F385F3}"/>
    <dgm:cxn modelId="{8872A1F8-F6F9-4F47-8AC2-13300D0B9DEA}" srcId="{B171BFED-BB17-444F-A1F0-E1C6D8133FC1}" destId="{AA0809F6-DEF1-4BA9-8123-B199452D42B1}" srcOrd="8" destOrd="0" parTransId="{40F38589-A96E-4F59-A829-9184F08A8235}" sibTransId="{DAE3ED63-1CEE-409D-9DFA-1C8C1CEC32AD}"/>
    <dgm:cxn modelId="{FD981877-B229-41C9-8F5F-836A92764E39}" type="presOf" srcId="{3D119019-ED5E-4CA6-8AB9-F9BB41FBF17A}" destId="{89E0E694-B4A6-4650-91A9-10CCE23A322B}" srcOrd="0" destOrd="0" presId="urn:microsoft.com/office/officeart/2005/8/layout/default"/>
    <dgm:cxn modelId="{43A16122-C867-4C6C-A055-661B45FA4933}" type="presOf" srcId="{61FAEB7C-A98C-450A-8175-63F85AC559BB}" destId="{BC65D7F4-EF80-4587-886E-D520CE0B99CA}" srcOrd="0" destOrd="0" presId="urn:microsoft.com/office/officeart/2005/8/layout/default"/>
    <dgm:cxn modelId="{58BFB4CF-C715-469C-A80E-6E19D8F2FFA4}" type="presOf" srcId="{833EC1D9-80AF-43A4-9B38-38AC510F2471}" destId="{5782C287-C9F6-4702-8B29-97654A4ED014}" srcOrd="0" destOrd="0" presId="urn:microsoft.com/office/officeart/2005/8/layout/default"/>
    <dgm:cxn modelId="{47CEC7DE-2E0B-44A3-83A6-025F683F2ED4}" srcId="{B171BFED-BB17-444F-A1F0-E1C6D8133FC1}" destId="{61FAEB7C-A98C-450A-8175-63F85AC559BB}" srcOrd="3" destOrd="0" parTransId="{CA790F06-3FFB-4941-9157-F24C24A69EF0}" sibTransId="{17E4FE77-93BA-4B38-828A-F1814F2F4D23}"/>
    <dgm:cxn modelId="{BBA75301-5EFB-4863-865A-AD4D8ACE3F2D}" type="presOf" srcId="{746FA91A-C477-4847-AC13-188DD4C91E65}" destId="{C2B77AD1-3CEB-4D81-9099-89F78C194825}" srcOrd="0" destOrd="0" presId="urn:microsoft.com/office/officeart/2005/8/layout/default"/>
    <dgm:cxn modelId="{DC4C67C7-F3DC-4EC0-8EC3-5E32998EE800}" srcId="{B171BFED-BB17-444F-A1F0-E1C6D8133FC1}" destId="{833EC1D9-80AF-43A4-9B38-38AC510F2471}" srcOrd="5" destOrd="0" parTransId="{970F8525-BA2D-459D-AF55-505A1D0AEFDA}" sibTransId="{37134819-0E71-42D0-B945-8C49CF320D29}"/>
    <dgm:cxn modelId="{02130B79-B2B4-481B-BB26-D2F95625E6A8}" type="presParOf" srcId="{689B3641-3DCD-4986-9D3D-32E1A65B1ADD}" destId="{89E0E694-B4A6-4650-91A9-10CCE23A322B}" srcOrd="0" destOrd="0" presId="urn:microsoft.com/office/officeart/2005/8/layout/default"/>
    <dgm:cxn modelId="{36718510-2521-4F81-A926-0DF34D3FEFA8}" type="presParOf" srcId="{689B3641-3DCD-4986-9D3D-32E1A65B1ADD}" destId="{0E092F46-939D-4B4D-8356-B99B8EABDEEE}" srcOrd="1" destOrd="0" presId="urn:microsoft.com/office/officeart/2005/8/layout/default"/>
    <dgm:cxn modelId="{60B87C19-0AE1-48BC-A339-6BDEC1FD5459}" type="presParOf" srcId="{689B3641-3DCD-4986-9D3D-32E1A65B1ADD}" destId="{941F4F8F-B2CE-47E9-9A19-90FA9F898C63}" srcOrd="2" destOrd="0" presId="urn:microsoft.com/office/officeart/2005/8/layout/default"/>
    <dgm:cxn modelId="{82545EC5-81D4-415C-9BEF-C5B07DC80378}" type="presParOf" srcId="{689B3641-3DCD-4986-9D3D-32E1A65B1ADD}" destId="{C1428921-9B82-4666-BB76-8F9887BA16FA}" srcOrd="3" destOrd="0" presId="urn:microsoft.com/office/officeart/2005/8/layout/default"/>
    <dgm:cxn modelId="{7171D8FD-EAD9-4C72-B67D-016D06E4AD59}" type="presParOf" srcId="{689B3641-3DCD-4986-9D3D-32E1A65B1ADD}" destId="{8C4D06E4-F63E-4AD7-9A60-EEC961A352DF}" srcOrd="4" destOrd="0" presId="urn:microsoft.com/office/officeart/2005/8/layout/default"/>
    <dgm:cxn modelId="{EA4C1E3A-E1BE-4648-9BF5-58FBFE7E067E}" type="presParOf" srcId="{689B3641-3DCD-4986-9D3D-32E1A65B1ADD}" destId="{BA0588C1-6C1A-4D93-B35A-9066E883F83C}" srcOrd="5" destOrd="0" presId="urn:microsoft.com/office/officeart/2005/8/layout/default"/>
    <dgm:cxn modelId="{0642E99D-6485-4B11-8F5F-A9547456B64E}" type="presParOf" srcId="{689B3641-3DCD-4986-9D3D-32E1A65B1ADD}" destId="{BC65D7F4-EF80-4587-886E-D520CE0B99CA}" srcOrd="6" destOrd="0" presId="urn:microsoft.com/office/officeart/2005/8/layout/default"/>
    <dgm:cxn modelId="{E2BAC71D-682F-4407-8DF8-6A6C7B70B8FE}" type="presParOf" srcId="{689B3641-3DCD-4986-9D3D-32E1A65B1ADD}" destId="{236CDDF1-A74F-4415-8660-AAA6C756098A}" srcOrd="7" destOrd="0" presId="urn:microsoft.com/office/officeart/2005/8/layout/default"/>
    <dgm:cxn modelId="{767FC9FA-35AD-4D1D-A2A7-3DA3B4BFC72A}" type="presParOf" srcId="{689B3641-3DCD-4986-9D3D-32E1A65B1ADD}" destId="{C2B77AD1-3CEB-4D81-9099-89F78C194825}" srcOrd="8" destOrd="0" presId="urn:microsoft.com/office/officeart/2005/8/layout/default"/>
    <dgm:cxn modelId="{ACAB83E7-5E2B-4053-89F3-CE0007764BAB}" type="presParOf" srcId="{689B3641-3DCD-4986-9D3D-32E1A65B1ADD}" destId="{2AA49422-E7A1-4A68-B5DF-DFEDFF8106D9}" srcOrd="9" destOrd="0" presId="urn:microsoft.com/office/officeart/2005/8/layout/default"/>
    <dgm:cxn modelId="{164A9A27-EF96-4A8C-A5BB-B38725285B51}" type="presParOf" srcId="{689B3641-3DCD-4986-9D3D-32E1A65B1ADD}" destId="{5782C287-C9F6-4702-8B29-97654A4ED014}" srcOrd="10" destOrd="0" presId="urn:microsoft.com/office/officeart/2005/8/layout/default"/>
    <dgm:cxn modelId="{612B3680-2DD3-4E25-8600-20B06122FC0B}" type="presParOf" srcId="{689B3641-3DCD-4986-9D3D-32E1A65B1ADD}" destId="{2615BA00-C70F-4835-B494-FA1ECD6A596F}" srcOrd="11" destOrd="0" presId="urn:microsoft.com/office/officeart/2005/8/layout/default"/>
    <dgm:cxn modelId="{5C5904C5-47B7-4C20-84C3-0F86D118075C}" type="presParOf" srcId="{689B3641-3DCD-4986-9D3D-32E1A65B1ADD}" destId="{DFA7C5B9-D7EB-4BF1-987B-B304291E82E9}" srcOrd="12" destOrd="0" presId="urn:microsoft.com/office/officeart/2005/8/layout/default"/>
    <dgm:cxn modelId="{F4281DD3-7702-4F01-9C4A-7D20DAF01952}" type="presParOf" srcId="{689B3641-3DCD-4986-9D3D-32E1A65B1ADD}" destId="{5AD50DD1-B858-40ED-A2C1-1F41E2DDDE07}" srcOrd="13" destOrd="0" presId="urn:microsoft.com/office/officeart/2005/8/layout/default"/>
    <dgm:cxn modelId="{EC46B8C9-341F-4041-A9D6-D7A2CA2DA382}" type="presParOf" srcId="{689B3641-3DCD-4986-9D3D-32E1A65B1ADD}" destId="{704847B0-DDDA-4260-932C-AC79B0DEDAEC}" srcOrd="14" destOrd="0" presId="urn:microsoft.com/office/officeart/2005/8/layout/default"/>
    <dgm:cxn modelId="{F5EE9354-74C0-48D6-A556-F71496741413}" type="presParOf" srcId="{689B3641-3DCD-4986-9D3D-32E1A65B1ADD}" destId="{3DE95E37-BFE7-4121-B560-0B47A34FC3AC}" srcOrd="15" destOrd="0" presId="urn:microsoft.com/office/officeart/2005/8/layout/default"/>
    <dgm:cxn modelId="{A1B8F0D8-108D-4000-A70F-4E8934BF4DBB}" type="presParOf" srcId="{689B3641-3DCD-4986-9D3D-32E1A65B1ADD}" destId="{ED0583D3-7D7D-427A-BE08-3B259A752806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BACEF8-90A9-40A2-A3B6-CB0702F80ECB}" type="doc">
      <dgm:prSet loTypeId="urn:microsoft.com/office/officeart/2005/8/layout/hProcess7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FC2770-34CB-4429-A4C6-14B8B2D80E03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1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F68C132-42F9-4D9D-B496-A4FF43F4A8BB}" type="parTrans" cxnId="{6E0F17BF-223E-4F5D-AA3E-25EDDBDDD1DD}">
      <dgm:prSet/>
      <dgm:spPr/>
      <dgm:t>
        <a:bodyPr/>
        <a:lstStyle/>
        <a:p>
          <a:endParaRPr lang="en-US"/>
        </a:p>
      </dgm:t>
    </dgm:pt>
    <dgm:pt modelId="{C1D4AFEB-355B-4D35-AF3F-F4794BA2F702}" type="sibTrans" cxnId="{6E0F17BF-223E-4F5D-AA3E-25EDDBDDD1DD}">
      <dgm:prSet/>
      <dgm:spPr/>
      <dgm:t>
        <a:bodyPr/>
        <a:lstStyle/>
        <a:p>
          <a:endParaRPr lang="en-US"/>
        </a:p>
      </dgm:t>
    </dgm:pt>
    <dgm:pt modelId="{EB6E7CC7-1E58-40A7-8D9A-FB20FCBC6298}">
      <dgm:prSet phldrT="[Text]" custT="1"/>
      <dgm:spPr>
        <a:noFill/>
      </dgm:spPr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Audit Preparation</a:t>
          </a:r>
        </a:p>
        <a:p>
          <a:endParaRPr lang="en-US" sz="300" b="1" dirty="0" smtClean="0">
            <a:solidFill>
              <a:schemeClr val="accent6">
                <a:lumMod val="50000"/>
              </a:schemeClr>
            </a:solidFill>
          </a:endParaRPr>
        </a:p>
        <a:p>
          <a:r>
            <a:rPr lang="en-US" sz="1200" b="0" dirty="0" smtClean="0">
              <a:solidFill>
                <a:schemeClr val="tx1"/>
              </a:solidFill>
            </a:rPr>
            <a:t>-Team meeting.</a:t>
          </a:r>
          <a:endParaRPr lang="en-US" sz="1200" b="0" dirty="0">
            <a:solidFill>
              <a:schemeClr val="tx1"/>
            </a:solidFill>
          </a:endParaRPr>
        </a:p>
      </dgm:t>
    </dgm:pt>
    <dgm:pt modelId="{4861ED46-F740-4200-97A5-B7A64FE55422}" type="parTrans" cxnId="{80560F4F-81E2-451E-9491-E9F4201B9D60}">
      <dgm:prSet/>
      <dgm:spPr/>
      <dgm:t>
        <a:bodyPr/>
        <a:lstStyle/>
        <a:p>
          <a:endParaRPr lang="en-US"/>
        </a:p>
      </dgm:t>
    </dgm:pt>
    <dgm:pt modelId="{C13DAC7E-BEE7-40C7-B1F3-BDA7BB263783}" type="sibTrans" cxnId="{80560F4F-81E2-451E-9491-E9F4201B9D60}">
      <dgm:prSet/>
      <dgm:spPr/>
      <dgm:t>
        <a:bodyPr/>
        <a:lstStyle/>
        <a:p>
          <a:endParaRPr lang="en-US"/>
        </a:p>
      </dgm:t>
    </dgm:pt>
    <dgm:pt modelId="{3DC7A9B8-5E71-4DDC-9567-3AB58507D443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2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2530E7C-8C1B-4B2A-BC28-8520CDB25043}" type="parTrans" cxnId="{F9127A8D-0042-4922-9422-CA3911630DBB}">
      <dgm:prSet/>
      <dgm:spPr/>
      <dgm:t>
        <a:bodyPr/>
        <a:lstStyle/>
        <a:p>
          <a:endParaRPr lang="en-US"/>
        </a:p>
      </dgm:t>
    </dgm:pt>
    <dgm:pt modelId="{42474563-16F3-4E37-B78B-6B0C88A586B3}" type="sibTrans" cxnId="{F9127A8D-0042-4922-9422-CA3911630DBB}">
      <dgm:prSet/>
      <dgm:spPr/>
      <dgm:t>
        <a:bodyPr/>
        <a:lstStyle/>
        <a:p>
          <a:endParaRPr lang="en-US"/>
        </a:p>
      </dgm:t>
    </dgm:pt>
    <dgm:pt modelId="{F67AA0AE-CC72-47A0-BBF9-D7A474710E80}">
      <dgm:prSet phldrT="[Text]" custT="1"/>
      <dgm:spPr/>
      <dgm:t>
        <a:bodyPr/>
        <a:lstStyle/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dirty="0" smtClean="0">
              <a:solidFill>
                <a:schemeClr val="tx1"/>
              </a:solidFill>
            </a:rPr>
            <a:t>Audit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dirty="0" smtClean="0">
            <a:solidFill>
              <a:schemeClr val="bg2">
                <a:lumMod val="60000"/>
                <a:lumOff val="40000"/>
              </a:schemeClr>
            </a:solidFill>
          </a:endParaRPr>
        </a:p>
        <a:p>
          <a:pPr marL="0" marR="0" indent="0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200" b="0" dirty="0" smtClean="0">
              <a:solidFill>
                <a:schemeClr val="tx1"/>
              </a:solidFill>
            </a:rPr>
            <a:t>-Arrive on time.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 smtClean="0">
              <a:solidFill>
                <a:schemeClr val="tx1"/>
              </a:solidFill>
            </a:rPr>
            <a:t>-Be formal in dressing.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 smtClean="0">
              <a:solidFill>
                <a:schemeClr val="tx1"/>
              </a:solidFill>
            </a:rPr>
            <a:t>-Silence cell phones.</a:t>
          </a:r>
          <a:endParaRPr lang="en-US" sz="1200" b="0" dirty="0">
            <a:solidFill>
              <a:schemeClr val="tx1"/>
            </a:solidFill>
          </a:endParaRPr>
        </a:p>
      </dgm:t>
    </dgm:pt>
    <dgm:pt modelId="{F277182D-0BB5-47F9-ADB1-072C34B0CECB}" type="parTrans" cxnId="{1CE2EBF5-77D3-4705-BCFE-AF0B5D8405A0}">
      <dgm:prSet/>
      <dgm:spPr/>
      <dgm:t>
        <a:bodyPr/>
        <a:lstStyle/>
        <a:p>
          <a:endParaRPr lang="en-US"/>
        </a:p>
      </dgm:t>
    </dgm:pt>
    <dgm:pt modelId="{FD065A6B-1F54-44A9-9E0F-FF5F235F354F}" type="sibTrans" cxnId="{1CE2EBF5-77D3-4705-BCFE-AF0B5D8405A0}">
      <dgm:prSet/>
      <dgm:spPr/>
      <dgm:t>
        <a:bodyPr/>
        <a:lstStyle/>
        <a:p>
          <a:endParaRPr lang="en-US"/>
        </a:p>
      </dgm:t>
    </dgm:pt>
    <dgm:pt modelId="{D0DFA5DE-8AC5-43D6-B466-88E0AA9EC973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3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D8F8E3-69C0-4747-8EF5-870E97650938}" type="parTrans" cxnId="{D50A008E-C578-4B05-93F8-20FBD3FCF973}">
      <dgm:prSet/>
      <dgm:spPr/>
      <dgm:t>
        <a:bodyPr/>
        <a:lstStyle/>
        <a:p>
          <a:endParaRPr lang="en-US"/>
        </a:p>
      </dgm:t>
    </dgm:pt>
    <dgm:pt modelId="{48F37E2F-11FA-496A-9920-498E2AC2FA4F}" type="sibTrans" cxnId="{D50A008E-C578-4B05-93F8-20FBD3FCF973}">
      <dgm:prSet/>
      <dgm:spPr/>
      <dgm:t>
        <a:bodyPr/>
        <a:lstStyle/>
        <a:p>
          <a:endParaRPr lang="en-US"/>
        </a:p>
      </dgm:t>
    </dgm:pt>
    <dgm:pt modelId="{2E7D4AFD-DC1E-4500-9041-257B0DA166B6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Audit-Measuring performance</a:t>
          </a:r>
        </a:p>
        <a:p>
          <a:endParaRPr lang="en-US" sz="100" b="1" dirty="0" smtClean="0">
            <a:solidFill>
              <a:schemeClr val="accent6">
                <a:lumMod val="50000"/>
              </a:schemeClr>
            </a:solidFill>
          </a:endParaRPr>
        </a:p>
        <a:p>
          <a:r>
            <a:rPr lang="en-US" sz="1200" b="0" dirty="0" smtClean="0">
              <a:solidFill>
                <a:schemeClr val="tx1"/>
              </a:solidFill>
            </a:rPr>
            <a:t>-Data analysis.</a:t>
          </a:r>
        </a:p>
        <a:p>
          <a:r>
            <a:rPr lang="en-US" sz="1200" b="0" dirty="0" smtClean="0">
              <a:solidFill>
                <a:schemeClr val="tx1"/>
              </a:solidFill>
            </a:rPr>
            <a:t>-Drawing conclusions.</a:t>
          </a:r>
        </a:p>
        <a:p>
          <a:endParaRPr lang="en-US" sz="400" b="1" dirty="0" smtClean="0">
            <a:solidFill>
              <a:schemeClr val="tx1"/>
            </a:solidFill>
          </a:endParaRPr>
        </a:p>
        <a:p>
          <a:r>
            <a:rPr lang="en-US" sz="1600" b="1" dirty="0" smtClean="0">
              <a:solidFill>
                <a:schemeClr val="tx1"/>
              </a:solidFill>
            </a:rPr>
            <a:t>Making improvements</a:t>
          </a:r>
        </a:p>
        <a:p>
          <a:endParaRPr lang="en-US" sz="500" b="1" dirty="0" smtClean="0">
            <a:solidFill>
              <a:schemeClr val="tx1"/>
            </a:solidFill>
          </a:endParaRPr>
        </a:p>
        <a:p>
          <a:r>
            <a:rPr lang="en-US" sz="1200" b="0" dirty="0" smtClean="0">
              <a:solidFill>
                <a:schemeClr val="tx1"/>
              </a:solidFill>
            </a:rPr>
            <a:t>-Complete the auditor’s summation report for SPI-RT Audit.</a:t>
          </a:r>
        </a:p>
        <a:p>
          <a:r>
            <a:rPr lang="en-US" sz="1200" b="0" dirty="0" smtClean="0">
              <a:solidFill>
                <a:schemeClr val="tx1"/>
              </a:solidFill>
            </a:rPr>
            <a:t>-Debrief findings with team (If a group of auditors visit the facility). </a:t>
          </a:r>
        </a:p>
        <a:p>
          <a:r>
            <a:rPr lang="en-US" sz="1200" b="0" dirty="0" smtClean="0">
              <a:solidFill>
                <a:schemeClr val="tx1"/>
              </a:solidFill>
            </a:rPr>
            <a:t>-Presentation of results to facility director.</a:t>
          </a:r>
          <a:endParaRPr lang="en-US" sz="1200" b="0" dirty="0">
            <a:solidFill>
              <a:schemeClr val="tx1"/>
            </a:solidFill>
          </a:endParaRPr>
        </a:p>
      </dgm:t>
    </dgm:pt>
    <dgm:pt modelId="{DC269BF4-7E55-441C-8D61-AFB4BE669670}" type="parTrans" cxnId="{193AC4D3-DF5C-48C2-9EF9-8A6E0A5B587C}">
      <dgm:prSet/>
      <dgm:spPr/>
      <dgm:t>
        <a:bodyPr/>
        <a:lstStyle/>
        <a:p>
          <a:endParaRPr lang="en-US"/>
        </a:p>
      </dgm:t>
    </dgm:pt>
    <dgm:pt modelId="{8B3CBDE9-F0D7-43FF-96F4-CFE97F41E9E9}" type="sibTrans" cxnId="{193AC4D3-DF5C-48C2-9EF9-8A6E0A5B587C}">
      <dgm:prSet/>
      <dgm:spPr/>
      <dgm:t>
        <a:bodyPr/>
        <a:lstStyle/>
        <a:p>
          <a:endParaRPr lang="en-US"/>
        </a:p>
      </dgm:t>
    </dgm:pt>
    <dgm:pt modelId="{D818B7DC-2A2E-468C-8718-16CC3DCA5ED0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4</a:t>
          </a:r>
          <a:endParaRPr lang="en-US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E04D35-13AC-4BBD-B0C7-1645BA900BA9}" type="parTrans" cxnId="{56FCA4F3-D856-41D5-9EA3-374F3B1BCB49}">
      <dgm:prSet/>
      <dgm:spPr/>
      <dgm:t>
        <a:bodyPr/>
        <a:lstStyle/>
        <a:p>
          <a:endParaRPr lang="en-US"/>
        </a:p>
      </dgm:t>
    </dgm:pt>
    <dgm:pt modelId="{AAE33781-6FED-4F21-9578-82415E700A1C}" type="sibTrans" cxnId="{56FCA4F3-D856-41D5-9EA3-374F3B1BCB49}">
      <dgm:prSet/>
      <dgm:spPr/>
      <dgm:t>
        <a:bodyPr/>
        <a:lstStyle/>
        <a:p>
          <a:endParaRPr lang="en-US"/>
        </a:p>
      </dgm:t>
    </dgm:pt>
    <dgm:pt modelId="{BB4F28CE-CC86-43E0-B628-5F463E14CF88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Audit-Sustaining improvements</a:t>
          </a:r>
        </a:p>
        <a:p>
          <a:endParaRPr lang="en-US" sz="100" b="1" dirty="0" smtClean="0">
            <a:solidFill>
              <a:schemeClr val="bg2">
                <a:lumMod val="60000"/>
                <a:lumOff val="40000"/>
              </a:schemeClr>
            </a:solidFill>
          </a:endParaRPr>
        </a:p>
        <a:p>
          <a:r>
            <a:rPr lang="en-US" sz="1200" b="0" dirty="0" smtClean="0">
              <a:solidFill>
                <a:schemeClr val="tx1"/>
              </a:solidFill>
            </a:rPr>
            <a:t>-Team meeting: Debrief findings, discuss challenges and ways to  improve quality of audit. </a:t>
          </a:r>
        </a:p>
        <a:p>
          <a:endParaRPr lang="en-US" sz="1200" b="0" dirty="0" smtClean="0">
            <a:solidFill>
              <a:schemeClr val="tx1"/>
            </a:solidFill>
          </a:endParaRPr>
        </a:p>
        <a:p>
          <a:r>
            <a:rPr lang="en-US" sz="1200" b="0" dirty="0" smtClean="0">
              <a:solidFill>
                <a:schemeClr val="tx1"/>
              </a:solidFill>
            </a:rPr>
            <a:t>-Monitoring the auditor’s summation report for SPI-RT Audit and quality improvement plan if any.</a:t>
          </a:r>
          <a:endParaRPr lang="en-US" sz="1200" b="0" dirty="0" smtClean="0"/>
        </a:p>
      </dgm:t>
    </dgm:pt>
    <dgm:pt modelId="{D46B64FA-A430-4F93-A6E3-C206E1E381F7}" type="parTrans" cxnId="{AF80255A-C569-4C62-BB34-39F4782F3D08}">
      <dgm:prSet/>
      <dgm:spPr/>
      <dgm:t>
        <a:bodyPr/>
        <a:lstStyle/>
        <a:p>
          <a:endParaRPr lang="en-US"/>
        </a:p>
      </dgm:t>
    </dgm:pt>
    <dgm:pt modelId="{A5D7F182-5269-4B31-95D6-7E928E960C6C}" type="sibTrans" cxnId="{AF80255A-C569-4C62-BB34-39F4782F3D08}">
      <dgm:prSet/>
      <dgm:spPr/>
      <dgm:t>
        <a:bodyPr/>
        <a:lstStyle/>
        <a:p>
          <a:endParaRPr lang="en-US"/>
        </a:p>
      </dgm:t>
    </dgm:pt>
    <dgm:pt modelId="{09F839B6-632B-472C-B743-C51BC0B7D593}">
      <dgm:prSet phldrT="[Text]" custT="1"/>
      <dgm:spPr>
        <a:noFill/>
      </dgm:spPr>
      <dgm:t>
        <a:bodyPr/>
        <a:lstStyle/>
        <a:p>
          <a:r>
            <a:rPr lang="en-US" sz="1200" b="0" dirty="0" smtClean="0">
              <a:solidFill>
                <a:schemeClr val="tx1"/>
              </a:solidFill>
            </a:rPr>
            <a:t>-Contact identified sites.</a:t>
          </a:r>
          <a:endParaRPr lang="en-US" sz="1200" b="0" dirty="0">
            <a:solidFill>
              <a:schemeClr val="tx1"/>
            </a:solidFill>
          </a:endParaRPr>
        </a:p>
      </dgm:t>
    </dgm:pt>
    <dgm:pt modelId="{454E501A-43FC-4703-929C-93D0DBE70415}" type="parTrans" cxnId="{D232BB83-9246-48E0-ABAE-4267DEF55E62}">
      <dgm:prSet/>
      <dgm:spPr/>
      <dgm:t>
        <a:bodyPr/>
        <a:lstStyle/>
        <a:p>
          <a:endParaRPr lang="en-US"/>
        </a:p>
      </dgm:t>
    </dgm:pt>
    <dgm:pt modelId="{DB2BAEE0-EBFE-4708-8577-7327B72377B7}" type="sibTrans" cxnId="{D232BB83-9246-48E0-ABAE-4267DEF55E62}">
      <dgm:prSet/>
      <dgm:spPr/>
      <dgm:t>
        <a:bodyPr/>
        <a:lstStyle/>
        <a:p>
          <a:endParaRPr lang="en-US"/>
        </a:p>
      </dgm:t>
    </dgm:pt>
    <dgm:pt modelId="{0C0C8551-8D58-4009-915B-923BD7BFD0CB}">
      <dgm:prSet phldrT="[Text]" custT="1"/>
      <dgm:spPr>
        <a:noFill/>
      </dgm:spPr>
      <dgm:t>
        <a:bodyPr/>
        <a:lstStyle/>
        <a:p>
          <a:r>
            <a:rPr lang="en-US" sz="1200" b="0" dirty="0" smtClean="0">
              <a:solidFill>
                <a:schemeClr val="tx1"/>
              </a:solidFill>
            </a:rPr>
            <a:t>-Agree on date for baseline of site.</a:t>
          </a:r>
        </a:p>
        <a:p>
          <a:r>
            <a:rPr lang="en-US" sz="1200" b="0" dirty="0" smtClean="0">
              <a:solidFill>
                <a:schemeClr val="tx1"/>
              </a:solidFill>
            </a:rPr>
            <a:t>-Send letter to facility (including purpose, date and time).</a:t>
          </a:r>
        </a:p>
        <a:p>
          <a:r>
            <a:rPr lang="en-US" sz="1200" b="0" dirty="0" smtClean="0">
              <a:solidFill>
                <a:schemeClr val="tx1"/>
              </a:solidFill>
            </a:rPr>
            <a:t>-Ascertain transportation to site.</a:t>
          </a:r>
        </a:p>
        <a:p>
          <a:r>
            <a:rPr lang="en-US" sz="1200" b="0" dirty="0" smtClean="0">
              <a:solidFill>
                <a:schemeClr val="tx1"/>
              </a:solidFill>
            </a:rPr>
            <a:t>-Print and study SPI-RT checklist. </a:t>
          </a:r>
        </a:p>
        <a:p>
          <a:r>
            <a:rPr lang="en-US" sz="1200" b="0" dirty="0" smtClean="0">
              <a:solidFill>
                <a:schemeClr val="tx1"/>
              </a:solidFill>
            </a:rPr>
            <a:t>-Research and study HTS guidelines and National QA Guidelines for HIV rapid testing.</a:t>
          </a:r>
          <a:endParaRPr lang="en-US" sz="1200" dirty="0">
            <a:solidFill>
              <a:schemeClr val="tx1"/>
            </a:solidFill>
          </a:endParaRPr>
        </a:p>
      </dgm:t>
    </dgm:pt>
    <dgm:pt modelId="{5382355B-D329-41A7-85BD-40905BD2A9B7}" type="parTrans" cxnId="{AB342C1B-0AD3-4CFA-A28D-5FE0D784BFF3}">
      <dgm:prSet/>
      <dgm:spPr/>
      <dgm:t>
        <a:bodyPr/>
        <a:lstStyle/>
        <a:p>
          <a:endParaRPr lang="en-US"/>
        </a:p>
      </dgm:t>
    </dgm:pt>
    <dgm:pt modelId="{AA131AC5-3F52-4903-BD1D-8E50C65B8DA5}" type="sibTrans" cxnId="{AB342C1B-0AD3-4CFA-A28D-5FE0D784BFF3}">
      <dgm:prSet/>
      <dgm:spPr/>
      <dgm:t>
        <a:bodyPr/>
        <a:lstStyle/>
        <a:p>
          <a:endParaRPr lang="en-US"/>
        </a:p>
      </dgm:t>
    </dgm:pt>
    <dgm:pt modelId="{209E74B2-2AF7-416C-BDAD-2871716099A7}">
      <dgm:prSet phldrT="[Text]"/>
      <dgm:spPr/>
      <dgm:t>
        <a:bodyPr/>
        <a:lstStyle/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dirty="0"/>
        </a:p>
      </dgm:t>
    </dgm:pt>
    <dgm:pt modelId="{7B3EAE22-9FAC-4884-9E3E-2E14E7A68B94}" type="parTrans" cxnId="{729B38E7-3FFA-4CFC-9CBA-7842711E848E}">
      <dgm:prSet/>
      <dgm:spPr/>
      <dgm:t>
        <a:bodyPr/>
        <a:lstStyle/>
        <a:p>
          <a:endParaRPr lang="en-US"/>
        </a:p>
      </dgm:t>
    </dgm:pt>
    <dgm:pt modelId="{6BAC64CE-22E3-4974-8122-4EE81ABEB86E}" type="sibTrans" cxnId="{729B38E7-3FFA-4CFC-9CBA-7842711E848E}">
      <dgm:prSet/>
      <dgm:spPr/>
      <dgm:t>
        <a:bodyPr/>
        <a:lstStyle/>
        <a:p>
          <a:endParaRPr lang="en-US"/>
        </a:p>
      </dgm:t>
    </dgm:pt>
    <dgm:pt modelId="{F7E8C87B-50B4-4B1A-A2E0-D0E4497E55ED}">
      <dgm:prSet/>
      <dgm:spPr/>
      <dgm:t>
        <a:bodyPr/>
        <a:lstStyle/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dirty="0" smtClean="0"/>
        </a:p>
      </dgm:t>
    </dgm:pt>
    <dgm:pt modelId="{5F88EFC5-ADC7-49B6-8D6A-7F2A0DFDB1AB}" type="parTrans" cxnId="{60A77C72-B5D3-40CE-8032-55EFAD78CC8B}">
      <dgm:prSet/>
      <dgm:spPr/>
      <dgm:t>
        <a:bodyPr/>
        <a:lstStyle/>
        <a:p>
          <a:endParaRPr lang="en-US"/>
        </a:p>
      </dgm:t>
    </dgm:pt>
    <dgm:pt modelId="{82EEEA44-E66A-4E71-9D66-34000F61023A}" type="sibTrans" cxnId="{60A77C72-B5D3-40CE-8032-55EFAD78CC8B}">
      <dgm:prSet/>
      <dgm:spPr/>
      <dgm:t>
        <a:bodyPr/>
        <a:lstStyle/>
        <a:p>
          <a:endParaRPr lang="en-US"/>
        </a:p>
      </dgm:t>
    </dgm:pt>
    <dgm:pt modelId="{62415BAF-AA24-4F9F-8BC2-4AD5F7CB00FB}">
      <dgm:prSet/>
      <dgm:spPr/>
      <dgm:t>
        <a:bodyPr/>
        <a:lstStyle/>
        <a:p>
          <a:endParaRPr lang="en-US" sz="1000" b="1" dirty="0" smtClean="0"/>
        </a:p>
      </dgm:t>
    </dgm:pt>
    <dgm:pt modelId="{A6DB07C8-E8EB-4C24-8885-86D23E5FD2DF}" type="parTrans" cxnId="{90E8DF3E-B598-4C75-8F98-0BE58FA44C06}">
      <dgm:prSet/>
      <dgm:spPr/>
      <dgm:t>
        <a:bodyPr/>
        <a:lstStyle/>
        <a:p>
          <a:endParaRPr lang="en-US"/>
        </a:p>
      </dgm:t>
    </dgm:pt>
    <dgm:pt modelId="{837F66FA-F8B8-4674-B2C9-03C332B8BA1D}" type="sibTrans" cxnId="{90E8DF3E-B598-4C75-8F98-0BE58FA44C06}">
      <dgm:prSet/>
      <dgm:spPr/>
      <dgm:t>
        <a:bodyPr/>
        <a:lstStyle/>
        <a:p>
          <a:endParaRPr lang="en-US"/>
        </a:p>
      </dgm:t>
    </dgm:pt>
    <dgm:pt modelId="{515B0B96-12B1-436C-9200-E3BD6DF6C11F}">
      <dgm:prSet/>
      <dgm:spPr/>
      <dgm:t>
        <a:bodyPr/>
        <a:lstStyle/>
        <a:p>
          <a:endParaRPr lang="en-US" sz="1000" b="1" dirty="0" smtClean="0"/>
        </a:p>
      </dgm:t>
    </dgm:pt>
    <dgm:pt modelId="{CA813F89-1DA2-4DEB-BD42-EF9339CB4EE8}" type="parTrans" cxnId="{4917BBB2-0173-4DB4-9E7B-ECC30CE2597B}">
      <dgm:prSet/>
      <dgm:spPr/>
      <dgm:t>
        <a:bodyPr/>
        <a:lstStyle/>
        <a:p>
          <a:endParaRPr lang="en-US"/>
        </a:p>
      </dgm:t>
    </dgm:pt>
    <dgm:pt modelId="{8D83A8A0-4681-4763-B2A4-8340DFD829D4}" type="sibTrans" cxnId="{4917BBB2-0173-4DB4-9E7B-ECC30CE2597B}">
      <dgm:prSet/>
      <dgm:spPr/>
      <dgm:t>
        <a:bodyPr/>
        <a:lstStyle/>
        <a:p>
          <a:endParaRPr lang="en-US"/>
        </a:p>
      </dgm:t>
    </dgm:pt>
    <dgm:pt modelId="{D6E5EDA1-E3A9-4C13-B854-11CC1D871E97}">
      <dgm:prSet/>
      <dgm:spPr/>
      <dgm:t>
        <a:bodyPr/>
        <a:lstStyle/>
        <a:p>
          <a:endParaRPr lang="en-US" sz="1000" b="1" dirty="0" smtClean="0">
            <a:solidFill>
              <a:schemeClr val="bg2">
                <a:lumMod val="60000"/>
                <a:lumOff val="40000"/>
              </a:schemeClr>
            </a:solidFill>
          </a:endParaRPr>
        </a:p>
      </dgm:t>
    </dgm:pt>
    <dgm:pt modelId="{E83BD698-FF8C-44F7-8A30-0E643554B8B5}" type="parTrans" cxnId="{E836D735-D8F7-4D2B-974F-39E07166E946}">
      <dgm:prSet/>
      <dgm:spPr/>
      <dgm:t>
        <a:bodyPr/>
        <a:lstStyle/>
        <a:p>
          <a:endParaRPr lang="en-US"/>
        </a:p>
      </dgm:t>
    </dgm:pt>
    <dgm:pt modelId="{52AE56E5-DAA4-4FE2-BB3E-CEDF27405839}" type="sibTrans" cxnId="{E836D735-D8F7-4D2B-974F-39E07166E946}">
      <dgm:prSet/>
      <dgm:spPr/>
      <dgm:t>
        <a:bodyPr/>
        <a:lstStyle/>
        <a:p>
          <a:endParaRPr lang="en-US"/>
        </a:p>
      </dgm:t>
    </dgm:pt>
    <dgm:pt modelId="{D733AEBC-2602-4CA4-957C-477B4A3729E8}">
      <dgm:prSet/>
      <dgm:spPr/>
      <dgm:t>
        <a:bodyPr/>
        <a:lstStyle/>
        <a:p>
          <a:endParaRPr lang="en-US" sz="1000" b="1" dirty="0" smtClean="0">
            <a:solidFill>
              <a:schemeClr val="tx1"/>
            </a:solidFill>
          </a:endParaRPr>
        </a:p>
      </dgm:t>
    </dgm:pt>
    <dgm:pt modelId="{B5971845-6949-454A-8DEC-6EA5173E3A5A}" type="parTrans" cxnId="{D9F880A4-3B97-4507-BB11-BCE8B98F8FFE}">
      <dgm:prSet/>
      <dgm:spPr/>
      <dgm:t>
        <a:bodyPr/>
        <a:lstStyle/>
        <a:p>
          <a:endParaRPr lang="en-US"/>
        </a:p>
      </dgm:t>
    </dgm:pt>
    <dgm:pt modelId="{59C41862-7926-40CE-8959-29906415BFD7}" type="sibTrans" cxnId="{D9F880A4-3B97-4507-BB11-BCE8B98F8FFE}">
      <dgm:prSet/>
      <dgm:spPr/>
      <dgm:t>
        <a:bodyPr/>
        <a:lstStyle/>
        <a:p>
          <a:endParaRPr lang="en-US"/>
        </a:p>
      </dgm:t>
    </dgm:pt>
    <dgm:pt modelId="{0613C2FA-434A-40EE-B0CE-F5DFD7ED2F2B}">
      <dgm:prSet custT="1"/>
      <dgm:spPr/>
      <dgm:t>
        <a:bodyPr/>
        <a:lstStyle/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 smtClean="0">
              <a:solidFill>
                <a:schemeClr val="tx1"/>
              </a:solidFill>
            </a:rPr>
            <a:t>-Introduce purpose of baseline gathering tool to tester/supervisor.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 smtClean="0">
              <a:solidFill>
                <a:schemeClr val="tx1"/>
              </a:solidFill>
            </a:rPr>
            <a:t>-Be courteous.</a:t>
          </a:r>
        </a:p>
      </dgm:t>
    </dgm:pt>
    <dgm:pt modelId="{FF41C910-39E2-4642-9513-AB8D928CF339}" type="sibTrans" cxnId="{AAF94F1E-34D6-491D-A10E-9611B9B24FD0}">
      <dgm:prSet/>
      <dgm:spPr/>
      <dgm:t>
        <a:bodyPr/>
        <a:lstStyle/>
        <a:p>
          <a:endParaRPr lang="en-US"/>
        </a:p>
      </dgm:t>
    </dgm:pt>
    <dgm:pt modelId="{5FC9EBF5-E8B4-49D1-8C1E-8188021F0F97}" type="parTrans" cxnId="{AAF94F1E-34D6-491D-A10E-9611B9B24FD0}">
      <dgm:prSet/>
      <dgm:spPr/>
      <dgm:t>
        <a:bodyPr/>
        <a:lstStyle/>
        <a:p>
          <a:endParaRPr lang="en-US"/>
        </a:p>
      </dgm:t>
    </dgm:pt>
    <dgm:pt modelId="{6E832F51-F15F-4713-A8FC-8C4DB052E6AF}">
      <dgm:prSet custT="1"/>
      <dgm:spPr/>
      <dgm:t>
        <a:bodyPr/>
        <a:lstStyle/>
        <a:p>
          <a:endParaRPr lang="en-US" sz="1400" b="1" dirty="0" smtClean="0">
            <a:solidFill>
              <a:schemeClr val="tx1"/>
            </a:solidFill>
          </a:endParaRPr>
        </a:p>
      </dgm:t>
    </dgm:pt>
    <dgm:pt modelId="{2C2828E8-1828-44A3-A5B1-CCD0AFBB2E46}" type="parTrans" cxnId="{DB6075A2-8B5E-491B-8BE9-50D04426A57C}">
      <dgm:prSet/>
      <dgm:spPr/>
      <dgm:t>
        <a:bodyPr/>
        <a:lstStyle/>
        <a:p>
          <a:endParaRPr lang="en-US"/>
        </a:p>
      </dgm:t>
    </dgm:pt>
    <dgm:pt modelId="{B9E5FAF1-E167-43EE-B625-703D08DB0384}" type="sibTrans" cxnId="{DB6075A2-8B5E-491B-8BE9-50D04426A57C}">
      <dgm:prSet/>
      <dgm:spPr/>
      <dgm:t>
        <a:bodyPr/>
        <a:lstStyle/>
        <a:p>
          <a:endParaRPr lang="en-US"/>
        </a:p>
      </dgm:t>
    </dgm:pt>
    <dgm:pt modelId="{A026132A-0D66-4E84-AAE5-BC84AE0AB35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dirty="0" smtClean="0">
              <a:solidFill>
                <a:schemeClr val="tx1"/>
              </a:solidFill>
            </a:rPr>
            <a:t>-Ask for evidence.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400" b="0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dirty="0" smtClean="0">
              <a:solidFill>
                <a:schemeClr val="tx1"/>
              </a:solidFill>
            </a:rPr>
            <a:t>-Be a good observer of performance/evidence.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500" b="0" dirty="0" smtClean="0">
            <a:solidFill>
              <a:schemeClr val="tx1"/>
            </a:solidFill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dirty="0" smtClean="0">
              <a:solidFill>
                <a:schemeClr val="tx1"/>
              </a:solidFill>
            </a:rPr>
            <a:t>-Collect data accurately.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300" b="0" dirty="0" smtClean="0">
            <a:solidFill>
              <a:schemeClr val="tx1"/>
            </a:solidFill>
          </a:endParaRP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" b="0" dirty="0" smtClean="0">
            <a:solidFill>
              <a:schemeClr val="tx1"/>
            </a:solidFill>
          </a:endParaRP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dirty="0" smtClean="0">
              <a:solidFill>
                <a:schemeClr val="tx1"/>
              </a:solidFill>
            </a:rPr>
            <a:t>-Be appreciative and thank staff at the end.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dirty="0" smtClean="0"/>
        </a:p>
      </dgm:t>
    </dgm:pt>
    <dgm:pt modelId="{067C01BF-F348-4FC9-B24E-BA17D0F3B7E5}" type="sibTrans" cxnId="{61202BB2-E0BB-41FC-9010-01662395032F}">
      <dgm:prSet/>
      <dgm:spPr/>
      <dgm:t>
        <a:bodyPr/>
        <a:lstStyle/>
        <a:p>
          <a:endParaRPr lang="en-US"/>
        </a:p>
      </dgm:t>
    </dgm:pt>
    <dgm:pt modelId="{91DB86DF-05A3-43E4-A5C7-E1047518B311}" type="parTrans" cxnId="{61202BB2-E0BB-41FC-9010-01662395032F}">
      <dgm:prSet/>
      <dgm:spPr/>
      <dgm:t>
        <a:bodyPr/>
        <a:lstStyle/>
        <a:p>
          <a:endParaRPr lang="en-US"/>
        </a:p>
      </dgm:t>
    </dgm:pt>
    <dgm:pt modelId="{4776F0BA-4E4F-4C54-8838-C9E12D7AFFE7}" type="pres">
      <dgm:prSet presAssocID="{36BACEF8-90A9-40A2-A3B6-CB0702F80E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ABB878-0ECC-4428-8D6B-8B91D05C6F2C}" type="pres">
      <dgm:prSet presAssocID="{15FC2770-34CB-4429-A4C6-14B8B2D80E03}" presName="compositeNode" presStyleCnt="0">
        <dgm:presLayoutVars>
          <dgm:bulletEnabled val="1"/>
        </dgm:presLayoutVars>
      </dgm:prSet>
      <dgm:spPr/>
    </dgm:pt>
    <dgm:pt modelId="{0F68AE32-C9E6-4F3A-9077-0F61907B501F}" type="pres">
      <dgm:prSet presAssocID="{15FC2770-34CB-4429-A4C6-14B8B2D80E03}" presName="bgRect" presStyleLbl="node1" presStyleIdx="0" presStyleCnt="4" custScaleY="150618"/>
      <dgm:spPr/>
      <dgm:t>
        <a:bodyPr/>
        <a:lstStyle/>
        <a:p>
          <a:endParaRPr lang="en-US"/>
        </a:p>
      </dgm:t>
    </dgm:pt>
    <dgm:pt modelId="{2549EA4C-F2CB-47B5-A1C7-F52A0BB39DBA}" type="pres">
      <dgm:prSet presAssocID="{15FC2770-34CB-4429-A4C6-14B8B2D80E03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0BD8D-A43A-4E8F-84F5-BD68815CD472}" type="pres">
      <dgm:prSet presAssocID="{15FC2770-34CB-4429-A4C6-14B8B2D80E03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EE9D3-D14B-4318-90C9-E49B4887F4E7}" type="pres">
      <dgm:prSet presAssocID="{C1D4AFEB-355B-4D35-AF3F-F4794BA2F702}" presName="hSp" presStyleCnt="0"/>
      <dgm:spPr/>
    </dgm:pt>
    <dgm:pt modelId="{BBD1ECE1-8E4D-47AA-B9B7-A0B8465C81E0}" type="pres">
      <dgm:prSet presAssocID="{C1D4AFEB-355B-4D35-AF3F-F4794BA2F702}" presName="vProcSp" presStyleCnt="0"/>
      <dgm:spPr/>
    </dgm:pt>
    <dgm:pt modelId="{74925B17-DFF6-4C78-8875-81A059C8FFD8}" type="pres">
      <dgm:prSet presAssocID="{C1D4AFEB-355B-4D35-AF3F-F4794BA2F702}" presName="vSp1" presStyleCnt="0"/>
      <dgm:spPr/>
    </dgm:pt>
    <dgm:pt modelId="{F6810AFE-3AA0-4387-95CE-8540A6BF0AD3}" type="pres">
      <dgm:prSet presAssocID="{C1D4AFEB-355B-4D35-AF3F-F4794BA2F702}" presName="simulatedConn" presStyleLbl="solidFgAcc1" presStyleIdx="0" presStyleCnt="3"/>
      <dgm:spPr/>
    </dgm:pt>
    <dgm:pt modelId="{6E49AB29-F71F-48F3-8A69-CE34A1CADB67}" type="pres">
      <dgm:prSet presAssocID="{C1D4AFEB-355B-4D35-AF3F-F4794BA2F702}" presName="vSp2" presStyleCnt="0"/>
      <dgm:spPr/>
    </dgm:pt>
    <dgm:pt modelId="{37E9CD0A-94B2-4975-BF02-6DFDE6428781}" type="pres">
      <dgm:prSet presAssocID="{C1D4AFEB-355B-4D35-AF3F-F4794BA2F702}" presName="sibTrans" presStyleCnt="0"/>
      <dgm:spPr/>
    </dgm:pt>
    <dgm:pt modelId="{BCD89D02-1062-488F-A553-394641A5C397}" type="pres">
      <dgm:prSet presAssocID="{3DC7A9B8-5E71-4DDC-9567-3AB58507D443}" presName="compositeNode" presStyleCnt="0">
        <dgm:presLayoutVars>
          <dgm:bulletEnabled val="1"/>
        </dgm:presLayoutVars>
      </dgm:prSet>
      <dgm:spPr/>
    </dgm:pt>
    <dgm:pt modelId="{C6650806-F6AA-4A17-90C8-2FAB9465B74B}" type="pres">
      <dgm:prSet presAssocID="{3DC7A9B8-5E71-4DDC-9567-3AB58507D443}" presName="bgRect" presStyleLbl="node1" presStyleIdx="1" presStyleCnt="4" custScaleY="150823"/>
      <dgm:spPr/>
      <dgm:t>
        <a:bodyPr/>
        <a:lstStyle/>
        <a:p>
          <a:endParaRPr lang="en-US"/>
        </a:p>
      </dgm:t>
    </dgm:pt>
    <dgm:pt modelId="{A11B557C-8A3A-499A-A7B8-4627DE514F9C}" type="pres">
      <dgm:prSet presAssocID="{3DC7A9B8-5E71-4DDC-9567-3AB58507D443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D8AC1-829F-483F-8831-DB78B232A99B}" type="pres">
      <dgm:prSet presAssocID="{3DC7A9B8-5E71-4DDC-9567-3AB58507D443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BB78CB-1ACE-4E2F-90EB-DD7FC026E799}" type="pres">
      <dgm:prSet presAssocID="{42474563-16F3-4E37-B78B-6B0C88A586B3}" presName="hSp" presStyleCnt="0"/>
      <dgm:spPr/>
    </dgm:pt>
    <dgm:pt modelId="{708934B1-D035-4516-8320-50BD8E4228EA}" type="pres">
      <dgm:prSet presAssocID="{42474563-16F3-4E37-B78B-6B0C88A586B3}" presName="vProcSp" presStyleCnt="0"/>
      <dgm:spPr/>
    </dgm:pt>
    <dgm:pt modelId="{EA9E80F7-79FC-4CFD-8C96-B394B527D448}" type="pres">
      <dgm:prSet presAssocID="{42474563-16F3-4E37-B78B-6B0C88A586B3}" presName="vSp1" presStyleCnt="0"/>
      <dgm:spPr/>
    </dgm:pt>
    <dgm:pt modelId="{DC32ED56-25A5-4247-98D7-8EDFF4E0A65E}" type="pres">
      <dgm:prSet presAssocID="{42474563-16F3-4E37-B78B-6B0C88A586B3}" presName="simulatedConn" presStyleLbl="solidFgAcc1" presStyleIdx="1" presStyleCnt="3"/>
      <dgm:spPr/>
    </dgm:pt>
    <dgm:pt modelId="{453CC257-A114-4F50-A2BD-707771E7ACA8}" type="pres">
      <dgm:prSet presAssocID="{42474563-16F3-4E37-B78B-6B0C88A586B3}" presName="vSp2" presStyleCnt="0"/>
      <dgm:spPr/>
    </dgm:pt>
    <dgm:pt modelId="{7E3E23E6-4DD5-4CE2-AC04-704AAF75CD8C}" type="pres">
      <dgm:prSet presAssocID="{42474563-16F3-4E37-B78B-6B0C88A586B3}" presName="sibTrans" presStyleCnt="0"/>
      <dgm:spPr/>
    </dgm:pt>
    <dgm:pt modelId="{6D7B8364-9FB0-4D70-9122-C0C5A69B1C3A}" type="pres">
      <dgm:prSet presAssocID="{D0DFA5DE-8AC5-43D6-B466-88E0AA9EC973}" presName="compositeNode" presStyleCnt="0">
        <dgm:presLayoutVars>
          <dgm:bulletEnabled val="1"/>
        </dgm:presLayoutVars>
      </dgm:prSet>
      <dgm:spPr/>
    </dgm:pt>
    <dgm:pt modelId="{91F8C650-3908-40D3-AEAD-73DB53A40E88}" type="pres">
      <dgm:prSet presAssocID="{D0DFA5DE-8AC5-43D6-B466-88E0AA9EC973}" presName="bgRect" presStyleLbl="node1" presStyleIdx="2" presStyleCnt="4" custScaleY="151358"/>
      <dgm:spPr/>
      <dgm:t>
        <a:bodyPr/>
        <a:lstStyle/>
        <a:p>
          <a:endParaRPr lang="en-US"/>
        </a:p>
      </dgm:t>
    </dgm:pt>
    <dgm:pt modelId="{5BA8D5E9-8401-4C5D-BC24-E071F1765935}" type="pres">
      <dgm:prSet presAssocID="{D0DFA5DE-8AC5-43D6-B466-88E0AA9EC973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7DCB2-4E21-4C60-80B4-4E0C4E15BA8D}" type="pres">
      <dgm:prSet presAssocID="{D0DFA5DE-8AC5-43D6-B466-88E0AA9EC973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759A85-BB0A-4EB9-8D70-8F1AF21F0F4C}" type="pres">
      <dgm:prSet presAssocID="{48F37E2F-11FA-496A-9920-498E2AC2FA4F}" presName="hSp" presStyleCnt="0"/>
      <dgm:spPr/>
    </dgm:pt>
    <dgm:pt modelId="{246ECF8B-C906-416E-B65F-06914A2C263E}" type="pres">
      <dgm:prSet presAssocID="{48F37E2F-11FA-496A-9920-498E2AC2FA4F}" presName="vProcSp" presStyleCnt="0"/>
      <dgm:spPr/>
    </dgm:pt>
    <dgm:pt modelId="{E7A46998-8E66-4922-B301-597B9CF28DE8}" type="pres">
      <dgm:prSet presAssocID="{48F37E2F-11FA-496A-9920-498E2AC2FA4F}" presName="vSp1" presStyleCnt="0"/>
      <dgm:spPr/>
    </dgm:pt>
    <dgm:pt modelId="{BA84CC80-D50F-40E7-8DB2-ED73A3B20C56}" type="pres">
      <dgm:prSet presAssocID="{48F37E2F-11FA-496A-9920-498E2AC2FA4F}" presName="simulatedConn" presStyleLbl="solidFgAcc1" presStyleIdx="2" presStyleCnt="3"/>
      <dgm:spPr/>
    </dgm:pt>
    <dgm:pt modelId="{0287E930-1A95-485A-9CDC-1A2B592B0E5F}" type="pres">
      <dgm:prSet presAssocID="{48F37E2F-11FA-496A-9920-498E2AC2FA4F}" presName="vSp2" presStyleCnt="0"/>
      <dgm:spPr/>
    </dgm:pt>
    <dgm:pt modelId="{576A5824-77E7-4A1E-852D-9E1A8B4E6F8E}" type="pres">
      <dgm:prSet presAssocID="{48F37E2F-11FA-496A-9920-498E2AC2FA4F}" presName="sibTrans" presStyleCnt="0"/>
      <dgm:spPr/>
    </dgm:pt>
    <dgm:pt modelId="{752C048A-974C-4F93-A30B-BDD33ADD280E}" type="pres">
      <dgm:prSet presAssocID="{D818B7DC-2A2E-468C-8718-16CC3DCA5ED0}" presName="compositeNode" presStyleCnt="0">
        <dgm:presLayoutVars>
          <dgm:bulletEnabled val="1"/>
        </dgm:presLayoutVars>
      </dgm:prSet>
      <dgm:spPr/>
    </dgm:pt>
    <dgm:pt modelId="{EDE1B1ED-2A92-4674-9338-1FF1CEB31F0E}" type="pres">
      <dgm:prSet presAssocID="{D818B7DC-2A2E-468C-8718-16CC3DCA5ED0}" presName="bgRect" presStyleLbl="node1" presStyleIdx="3" presStyleCnt="4" custScaleY="151357" custLinFactNeighborX="-1265" custLinFactNeighborY="118"/>
      <dgm:spPr/>
      <dgm:t>
        <a:bodyPr/>
        <a:lstStyle/>
        <a:p>
          <a:endParaRPr lang="en-US"/>
        </a:p>
      </dgm:t>
    </dgm:pt>
    <dgm:pt modelId="{306ED3AD-A170-474F-8A9F-9EFECAD23183}" type="pres">
      <dgm:prSet presAssocID="{D818B7DC-2A2E-468C-8718-16CC3DCA5ED0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7BA385-B311-48E3-98A7-300174AA2486}" type="pres">
      <dgm:prSet presAssocID="{D818B7DC-2A2E-468C-8718-16CC3DCA5ED0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32BB83-9246-48E0-ABAE-4267DEF55E62}" srcId="{15FC2770-34CB-4429-A4C6-14B8B2D80E03}" destId="{09F839B6-632B-472C-B743-C51BC0B7D593}" srcOrd="1" destOrd="0" parTransId="{454E501A-43FC-4703-929C-93D0DBE70415}" sibTransId="{DB2BAEE0-EBFE-4708-8577-7327B72377B7}"/>
    <dgm:cxn modelId="{60A77C72-B5D3-40CE-8032-55EFAD78CC8B}" srcId="{3DC7A9B8-5E71-4DDC-9567-3AB58507D443}" destId="{F7E8C87B-50B4-4B1A-A2E0-D0E4497E55ED}" srcOrd="3" destOrd="0" parTransId="{5F88EFC5-ADC7-49B6-8D6A-7F2A0DFDB1AB}" sibTransId="{82EEEA44-E66A-4E71-9D66-34000F61023A}"/>
    <dgm:cxn modelId="{7F4E5C93-BB26-4C13-99B4-1920E25C0BC7}" type="presOf" srcId="{0613C2FA-434A-40EE-B0CE-F5DFD7ED2F2B}" destId="{BA7D8AC1-829F-483F-8831-DB78B232A99B}" srcOrd="0" destOrd="1" presId="urn:microsoft.com/office/officeart/2005/8/layout/hProcess7"/>
    <dgm:cxn modelId="{7868072A-594B-476F-B0E7-E3203867B549}" type="presOf" srcId="{D818B7DC-2A2E-468C-8718-16CC3DCA5ED0}" destId="{EDE1B1ED-2A92-4674-9338-1FF1CEB31F0E}" srcOrd="0" destOrd="0" presId="urn:microsoft.com/office/officeart/2005/8/layout/hProcess7"/>
    <dgm:cxn modelId="{E2CEE860-AAEF-4752-9E34-A9ED0CA78610}" type="presOf" srcId="{209E74B2-2AF7-416C-BDAD-2871716099A7}" destId="{BA7D8AC1-829F-483F-8831-DB78B232A99B}" srcOrd="0" destOrd="4" presId="urn:microsoft.com/office/officeart/2005/8/layout/hProcess7"/>
    <dgm:cxn modelId="{0CF3C0AD-28BE-4127-A3E8-24C52FABAB0C}" type="presOf" srcId="{D6E5EDA1-E3A9-4C13-B854-11CC1D871E97}" destId="{3937DCB2-4E21-4C60-80B4-4E0C4E15BA8D}" srcOrd="0" destOrd="2" presId="urn:microsoft.com/office/officeart/2005/8/layout/hProcess7"/>
    <dgm:cxn modelId="{15B225DB-7BC6-48C6-967A-2297D447104E}" type="presOf" srcId="{D818B7DC-2A2E-468C-8718-16CC3DCA5ED0}" destId="{306ED3AD-A170-474F-8A9F-9EFECAD23183}" srcOrd="1" destOrd="0" presId="urn:microsoft.com/office/officeart/2005/8/layout/hProcess7"/>
    <dgm:cxn modelId="{0B37A48F-75CC-4224-AAFD-40D1860F4CB4}" type="presOf" srcId="{36BACEF8-90A9-40A2-A3B6-CB0702F80ECB}" destId="{4776F0BA-4E4F-4C54-8838-C9E12D7AFFE7}" srcOrd="0" destOrd="0" presId="urn:microsoft.com/office/officeart/2005/8/layout/hProcess7"/>
    <dgm:cxn modelId="{D9F880A4-3B97-4507-BB11-BCE8B98F8FFE}" srcId="{D0DFA5DE-8AC5-43D6-B466-88E0AA9EC973}" destId="{D733AEBC-2602-4CA4-957C-477B4A3729E8}" srcOrd="1" destOrd="0" parTransId="{B5971845-6949-454A-8DEC-6EA5173E3A5A}" sibTransId="{59C41862-7926-40CE-8959-29906415BFD7}"/>
    <dgm:cxn modelId="{AF80255A-C569-4C62-BB34-39F4782F3D08}" srcId="{D818B7DC-2A2E-468C-8718-16CC3DCA5ED0}" destId="{BB4F28CE-CC86-43E0-B628-5F463E14CF88}" srcOrd="0" destOrd="0" parTransId="{D46B64FA-A430-4F93-A6E3-C206E1E381F7}" sibTransId="{A5D7F182-5269-4B31-95D6-7E928E960C6C}"/>
    <dgm:cxn modelId="{E836D735-D8F7-4D2B-974F-39E07166E946}" srcId="{D0DFA5DE-8AC5-43D6-B466-88E0AA9EC973}" destId="{D6E5EDA1-E3A9-4C13-B854-11CC1D871E97}" srcOrd="2" destOrd="0" parTransId="{E83BD698-FF8C-44F7-8A30-0E643554B8B5}" sibTransId="{52AE56E5-DAA4-4FE2-BB3E-CEDF27405839}"/>
    <dgm:cxn modelId="{EBC4F159-9A31-48E6-B047-030752874A10}" type="presOf" srcId="{3DC7A9B8-5E71-4DDC-9567-3AB58507D443}" destId="{A11B557C-8A3A-499A-A7B8-4627DE514F9C}" srcOrd="1" destOrd="0" presId="urn:microsoft.com/office/officeart/2005/8/layout/hProcess7"/>
    <dgm:cxn modelId="{57A512C4-AEBB-42C8-BE2C-39E842F97A91}" type="presOf" srcId="{F7E8C87B-50B4-4B1A-A2E0-D0E4497E55ED}" destId="{BA7D8AC1-829F-483F-8831-DB78B232A99B}" srcOrd="0" destOrd="3" presId="urn:microsoft.com/office/officeart/2005/8/layout/hProcess7"/>
    <dgm:cxn modelId="{193AC4D3-DF5C-48C2-9EF9-8A6E0A5B587C}" srcId="{D0DFA5DE-8AC5-43D6-B466-88E0AA9EC973}" destId="{2E7D4AFD-DC1E-4500-9041-257B0DA166B6}" srcOrd="0" destOrd="0" parTransId="{DC269BF4-7E55-441C-8D61-AFB4BE669670}" sibTransId="{8B3CBDE9-F0D7-43FF-96F4-CFE97F41E9E9}"/>
    <dgm:cxn modelId="{A1D438D8-A295-4DA8-BE5B-A0AD27B4BFA0}" type="presOf" srcId="{3DC7A9B8-5E71-4DDC-9567-3AB58507D443}" destId="{C6650806-F6AA-4A17-90C8-2FAB9465B74B}" srcOrd="0" destOrd="0" presId="urn:microsoft.com/office/officeart/2005/8/layout/hProcess7"/>
    <dgm:cxn modelId="{F1741F80-CF49-4DB2-BAE1-7BD0296E6725}" type="presOf" srcId="{A026132A-0D66-4E84-AAE5-BC84AE0AB35A}" destId="{BA7D8AC1-829F-483F-8831-DB78B232A99B}" srcOrd="0" destOrd="2" presId="urn:microsoft.com/office/officeart/2005/8/layout/hProcess7"/>
    <dgm:cxn modelId="{DBF5AAA4-B2B2-4DFD-A171-FFFDAA4925BF}" type="presOf" srcId="{09F839B6-632B-472C-B743-C51BC0B7D593}" destId="{D810BD8D-A43A-4E8F-84F5-BD68815CD472}" srcOrd="0" destOrd="1" presId="urn:microsoft.com/office/officeart/2005/8/layout/hProcess7"/>
    <dgm:cxn modelId="{729B38E7-3FFA-4CFC-9CBA-7842711E848E}" srcId="{3DC7A9B8-5E71-4DDC-9567-3AB58507D443}" destId="{209E74B2-2AF7-416C-BDAD-2871716099A7}" srcOrd="4" destOrd="0" parTransId="{7B3EAE22-9FAC-4884-9E3E-2E14E7A68B94}" sibTransId="{6BAC64CE-22E3-4974-8122-4EE81ABEB86E}"/>
    <dgm:cxn modelId="{14924687-324B-42AD-9DA6-D0CA8A665831}" type="presOf" srcId="{515B0B96-12B1-436C-9200-E3BD6DF6C11F}" destId="{3937DCB2-4E21-4C60-80B4-4E0C4E15BA8D}" srcOrd="0" destOrd="3" presId="urn:microsoft.com/office/officeart/2005/8/layout/hProcess7"/>
    <dgm:cxn modelId="{EC64376A-8025-4243-822C-B8E359812266}" type="presOf" srcId="{EB6E7CC7-1E58-40A7-8D9A-FB20FCBC6298}" destId="{D810BD8D-A43A-4E8F-84F5-BD68815CD472}" srcOrd="0" destOrd="0" presId="urn:microsoft.com/office/officeart/2005/8/layout/hProcess7"/>
    <dgm:cxn modelId="{AFEC0676-3F59-43CC-ACAB-314A252F542E}" type="presOf" srcId="{D0DFA5DE-8AC5-43D6-B466-88E0AA9EC973}" destId="{5BA8D5E9-8401-4C5D-BC24-E071F1765935}" srcOrd="1" destOrd="0" presId="urn:microsoft.com/office/officeart/2005/8/layout/hProcess7"/>
    <dgm:cxn modelId="{56FCA4F3-D856-41D5-9EA3-374F3B1BCB49}" srcId="{36BACEF8-90A9-40A2-A3B6-CB0702F80ECB}" destId="{D818B7DC-2A2E-468C-8718-16CC3DCA5ED0}" srcOrd="3" destOrd="0" parTransId="{A9E04D35-13AC-4BBD-B0C7-1645BA900BA9}" sibTransId="{AAE33781-6FED-4F21-9578-82415E700A1C}"/>
    <dgm:cxn modelId="{6E0F17BF-223E-4F5D-AA3E-25EDDBDDD1DD}" srcId="{36BACEF8-90A9-40A2-A3B6-CB0702F80ECB}" destId="{15FC2770-34CB-4429-A4C6-14B8B2D80E03}" srcOrd="0" destOrd="0" parTransId="{6F68C132-42F9-4D9D-B496-A4FF43F4A8BB}" sibTransId="{C1D4AFEB-355B-4D35-AF3F-F4794BA2F702}"/>
    <dgm:cxn modelId="{AB342C1B-0AD3-4CFA-A28D-5FE0D784BFF3}" srcId="{15FC2770-34CB-4429-A4C6-14B8B2D80E03}" destId="{0C0C8551-8D58-4009-915B-923BD7BFD0CB}" srcOrd="2" destOrd="0" parTransId="{5382355B-D329-41A7-85BD-40905BD2A9B7}" sibTransId="{AA131AC5-3F52-4903-BD1D-8E50C65B8DA5}"/>
    <dgm:cxn modelId="{DB6075A2-8B5E-491B-8BE9-50D04426A57C}" srcId="{D818B7DC-2A2E-468C-8718-16CC3DCA5ED0}" destId="{6E832F51-F15F-4713-A8FC-8C4DB052E6AF}" srcOrd="1" destOrd="0" parTransId="{2C2828E8-1828-44A3-A5B1-CCD0AFBB2E46}" sibTransId="{B9E5FAF1-E167-43EE-B625-703D08DB0384}"/>
    <dgm:cxn modelId="{D354D099-109E-4E4B-A9E2-7B58F2115345}" type="presOf" srcId="{BB4F28CE-CC86-43E0-B628-5F463E14CF88}" destId="{6C7BA385-B311-48E3-98A7-300174AA2486}" srcOrd="0" destOrd="0" presId="urn:microsoft.com/office/officeart/2005/8/layout/hProcess7"/>
    <dgm:cxn modelId="{1CD37235-1AA3-4136-B74F-F881ACBB706D}" type="presOf" srcId="{2E7D4AFD-DC1E-4500-9041-257B0DA166B6}" destId="{3937DCB2-4E21-4C60-80B4-4E0C4E15BA8D}" srcOrd="0" destOrd="0" presId="urn:microsoft.com/office/officeart/2005/8/layout/hProcess7"/>
    <dgm:cxn modelId="{0F95B319-D52B-4053-A926-A8B4083E9C30}" type="presOf" srcId="{D733AEBC-2602-4CA4-957C-477B4A3729E8}" destId="{3937DCB2-4E21-4C60-80B4-4E0C4E15BA8D}" srcOrd="0" destOrd="1" presId="urn:microsoft.com/office/officeart/2005/8/layout/hProcess7"/>
    <dgm:cxn modelId="{F9127A8D-0042-4922-9422-CA3911630DBB}" srcId="{36BACEF8-90A9-40A2-A3B6-CB0702F80ECB}" destId="{3DC7A9B8-5E71-4DDC-9567-3AB58507D443}" srcOrd="1" destOrd="0" parTransId="{C2530E7C-8C1B-4B2A-BC28-8520CDB25043}" sibTransId="{42474563-16F3-4E37-B78B-6B0C88A586B3}"/>
    <dgm:cxn modelId="{90E8DF3E-B598-4C75-8F98-0BE58FA44C06}" srcId="{D0DFA5DE-8AC5-43D6-B466-88E0AA9EC973}" destId="{62415BAF-AA24-4F9F-8BC2-4AD5F7CB00FB}" srcOrd="4" destOrd="0" parTransId="{A6DB07C8-E8EB-4C24-8885-86D23E5FD2DF}" sibTransId="{837F66FA-F8B8-4674-B2C9-03C332B8BA1D}"/>
    <dgm:cxn modelId="{D35187C6-0B5D-46B0-8DCA-B5BD40FB2117}" type="presOf" srcId="{0C0C8551-8D58-4009-915B-923BD7BFD0CB}" destId="{D810BD8D-A43A-4E8F-84F5-BD68815CD472}" srcOrd="0" destOrd="2" presId="urn:microsoft.com/office/officeart/2005/8/layout/hProcess7"/>
    <dgm:cxn modelId="{19E1177C-AF8C-48DC-BD85-688B5BFEC6E2}" type="presOf" srcId="{15FC2770-34CB-4429-A4C6-14B8B2D80E03}" destId="{0F68AE32-C9E6-4F3A-9077-0F61907B501F}" srcOrd="0" destOrd="0" presId="urn:microsoft.com/office/officeart/2005/8/layout/hProcess7"/>
    <dgm:cxn modelId="{6A30387C-9C36-496D-92F2-642748F14DA2}" type="presOf" srcId="{F67AA0AE-CC72-47A0-BBF9-D7A474710E80}" destId="{BA7D8AC1-829F-483F-8831-DB78B232A99B}" srcOrd="0" destOrd="0" presId="urn:microsoft.com/office/officeart/2005/8/layout/hProcess7"/>
    <dgm:cxn modelId="{B9366DF2-1EFA-47BC-A33D-AEC17E5EB0ED}" type="presOf" srcId="{15FC2770-34CB-4429-A4C6-14B8B2D80E03}" destId="{2549EA4C-F2CB-47B5-A1C7-F52A0BB39DBA}" srcOrd="1" destOrd="0" presId="urn:microsoft.com/office/officeart/2005/8/layout/hProcess7"/>
    <dgm:cxn modelId="{80560F4F-81E2-451E-9491-E9F4201B9D60}" srcId="{15FC2770-34CB-4429-A4C6-14B8B2D80E03}" destId="{EB6E7CC7-1E58-40A7-8D9A-FB20FCBC6298}" srcOrd="0" destOrd="0" parTransId="{4861ED46-F740-4200-97A5-B7A64FE55422}" sibTransId="{C13DAC7E-BEE7-40C7-B1F3-BDA7BB263783}"/>
    <dgm:cxn modelId="{D50A008E-C578-4B05-93F8-20FBD3FCF973}" srcId="{36BACEF8-90A9-40A2-A3B6-CB0702F80ECB}" destId="{D0DFA5DE-8AC5-43D6-B466-88E0AA9EC973}" srcOrd="2" destOrd="0" parTransId="{7ED8F8E3-69C0-4747-8EF5-870E97650938}" sibTransId="{48F37E2F-11FA-496A-9920-498E2AC2FA4F}"/>
    <dgm:cxn modelId="{8708465C-609B-4E0B-8913-36A71C82EB72}" type="presOf" srcId="{D0DFA5DE-8AC5-43D6-B466-88E0AA9EC973}" destId="{91F8C650-3908-40D3-AEAD-73DB53A40E88}" srcOrd="0" destOrd="0" presId="urn:microsoft.com/office/officeart/2005/8/layout/hProcess7"/>
    <dgm:cxn modelId="{50B730A6-F8AF-4AC2-ABD6-E32D59471F40}" type="presOf" srcId="{6E832F51-F15F-4713-A8FC-8C4DB052E6AF}" destId="{6C7BA385-B311-48E3-98A7-300174AA2486}" srcOrd="0" destOrd="1" presId="urn:microsoft.com/office/officeart/2005/8/layout/hProcess7"/>
    <dgm:cxn modelId="{1CE2EBF5-77D3-4705-BCFE-AF0B5D8405A0}" srcId="{3DC7A9B8-5E71-4DDC-9567-3AB58507D443}" destId="{F67AA0AE-CC72-47A0-BBF9-D7A474710E80}" srcOrd="0" destOrd="0" parTransId="{F277182D-0BB5-47F9-ADB1-072C34B0CECB}" sibTransId="{FD065A6B-1F54-44A9-9E0F-FF5F235F354F}"/>
    <dgm:cxn modelId="{61202BB2-E0BB-41FC-9010-01662395032F}" srcId="{3DC7A9B8-5E71-4DDC-9567-3AB58507D443}" destId="{A026132A-0D66-4E84-AAE5-BC84AE0AB35A}" srcOrd="2" destOrd="0" parTransId="{91DB86DF-05A3-43E4-A5C7-E1047518B311}" sibTransId="{067C01BF-F348-4FC9-B24E-BA17D0F3B7E5}"/>
    <dgm:cxn modelId="{4917BBB2-0173-4DB4-9E7B-ECC30CE2597B}" srcId="{D0DFA5DE-8AC5-43D6-B466-88E0AA9EC973}" destId="{515B0B96-12B1-436C-9200-E3BD6DF6C11F}" srcOrd="3" destOrd="0" parTransId="{CA813F89-1DA2-4DEB-BD42-EF9339CB4EE8}" sibTransId="{8D83A8A0-4681-4763-B2A4-8340DFD829D4}"/>
    <dgm:cxn modelId="{AAF94F1E-34D6-491D-A10E-9611B9B24FD0}" srcId="{3DC7A9B8-5E71-4DDC-9567-3AB58507D443}" destId="{0613C2FA-434A-40EE-B0CE-F5DFD7ED2F2B}" srcOrd="1" destOrd="0" parTransId="{5FC9EBF5-E8B4-49D1-8C1E-8188021F0F97}" sibTransId="{FF41C910-39E2-4642-9513-AB8D928CF339}"/>
    <dgm:cxn modelId="{2FF926B8-D10C-44E1-9955-6061BFF1A5FF}" type="presOf" srcId="{62415BAF-AA24-4F9F-8BC2-4AD5F7CB00FB}" destId="{3937DCB2-4E21-4C60-80B4-4E0C4E15BA8D}" srcOrd="0" destOrd="4" presId="urn:microsoft.com/office/officeart/2005/8/layout/hProcess7"/>
    <dgm:cxn modelId="{8616C2F6-6873-4E60-ABAD-988F3FEB2CAB}" type="presParOf" srcId="{4776F0BA-4E4F-4C54-8838-C9E12D7AFFE7}" destId="{76ABB878-0ECC-4428-8D6B-8B91D05C6F2C}" srcOrd="0" destOrd="0" presId="urn:microsoft.com/office/officeart/2005/8/layout/hProcess7"/>
    <dgm:cxn modelId="{075B9903-082A-460D-AC02-206C104EB30F}" type="presParOf" srcId="{76ABB878-0ECC-4428-8D6B-8B91D05C6F2C}" destId="{0F68AE32-C9E6-4F3A-9077-0F61907B501F}" srcOrd="0" destOrd="0" presId="urn:microsoft.com/office/officeart/2005/8/layout/hProcess7"/>
    <dgm:cxn modelId="{97EAA8D3-2590-43C4-89FE-1A96B509C38C}" type="presParOf" srcId="{76ABB878-0ECC-4428-8D6B-8B91D05C6F2C}" destId="{2549EA4C-F2CB-47B5-A1C7-F52A0BB39DBA}" srcOrd="1" destOrd="0" presId="urn:microsoft.com/office/officeart/2005/8/layout/hProcess7"/>
    <dgm:cxn modelId="{ADFC6207-3C4B-4A2C-A860-7D75FC462FCA}" type="presParOf" srcId="{76ABB878-0ECC-4428-8D6B-8B91D05C6F2C}" destId="{D810BD8D-A43A-4E8F-84F5-BD68815CD472}" srcOrd="2" destOrd="0" presId="urn:microsoft.com/office/officeart/2005/8/layout/hProcess7"/>
    <dgm:cxn modelId="{8A18EBAB-9F4F-4BE6-91F2-6DE2E98148B2}" type="presParOf" srcId="{4776F0BA-4E4F-4C54-8838-C9E12D7AFFE7}" destId="{EF6EE9D3-D14B-4318-90C9-E49B4887F4E7}" srcOrd="1" destOrd="0" presId="urn:microsoft.com/office/officeart/2005/8/layout/hProcess7"/>
    <dgm:cxn modelId="{D66F34D3-E204-4F0D-B8B9-805C9E55B685}" type="presParOf" srcId="{4776F0BA-4E4F-4C54-8838-C9E12D7AFFE7}" destId="{BBD1ECE1-8E4D-47AA-B9B7-A0B8465C81E0}" srcOrd="2" destOrd="0" presId="urn:microsoft.com/office/officeart/2005/8/layout/hProcess7"/>
    <dgm:cxn modelId="{9FD323D8-089F-46BB-AEE6-439561C54692}" type="presParOf" srcId="{BBD1ECE1-8E4D-47AA-B9B7-A0B8465C81E0}" destId="{74925B17-DFF6-4C78-8875-81A059C8FFD8}" srcOrd="0" destOrd="0" presId="urn:microsoft.com/office/officeart/2005/8/layout/hProcess7"/>
    <dgm:cxn modelId="{551D95D6-D670-4EDA-960D-DD4DBD21CB72}" type="presParOf" srcId="{BBD1ECE1-8E4D-47AA-B9B7-A0B8465C81E0}" destId="{F6810AFE-3AA0-4387-95CE-8540A6BF0AD3}" srcOrd="1" destOrd="0" presId="urn:microsoft.com/office/officeart/2005/8/layout/hProcess7"/>
    <dgm:cxn modelId="{20D47210-48FA-4437-A52B-F895536A4BCD}" type="presParOf" srcId="{BBD1ECE1-8E4D-47AA-B9B7-A0B8465C81E0}" destId="{6E49AB29-F71F-48F3-8A69-CE34A1CADB67}" srcOrd="2" destOrd="0" presId="urn:microsoft.com/office/officeart/2005/8/layout/hProcess7"/>
    <dgm:cxn modelId="{3BCCDE67-B478-4EB4-992B-5954B16E78A7}" type="presParOf" srcId="{4776F0BA-4E4F-4C54-8838-C9E12D7AFFE7}" destId="{37E9CD0A-94B2-4975-BF02-6DFDE6428781}" srcOrd="3" destOrd="0" presId="urn:microsoft.com/office/officeart/2005/8/layout/hProcess7"/>
    <dgm:cxn modelId="{F11C1841-1273-45E1-97D1-F3BF620032DE}" type="presParOf" srcId="{4776F0BA-4E4F-4C54-8838-C9E12D7AFFE7}" destId="{BCD89D02-1062-488F-A553-394641A5C397}" srcOrd="4" destOrd="0" presId="urn:microsoft.com/office/officeart/2005/8/layout/hProcess7"/>
    <dgm:cxn modelId="{BC1A3F53-7B9B-4360-AFA7-89B9FB080BEA}" type="presParOf" srcId="{BCD89D02-1062-488F-A553-394641A5C397}" destId="{C6650806-F6AA-4A17-90C8-2FAB9465B74B}" srcOrd="0" destOrd="0" presId="urn:microsoft.com/office/officeart/2005/8/layout/hProcess7"/>
    <dgm:cxn modelId="{FA46F009-E99A-4554-A501-D7BFE1BF39E8}" type="presParOf" srcId="{BCD89D02-1062-488F-A553-394641A5C397}" destId="{A11B557C-8A3A-499A-A7B8-4627DE514F9C}" srcOrd="1" destOrd="0" presId="urn:microsoft.com/office/officeart/2005/8/layout/hProcess7"/>
    <dgm:cxn modelId="{EA123FCC-D1FD-43CD-AB48-BB7538086C32}" type="presParOf" srcId="{BCD89D02-1062-488F-A553-394641A5C397}" destId="{BA7D8AC1-829F-483F-8831-DB78B232A99B}" srcOrd="2" destOrd="0" presId="urn:microsoft.com/office/officeart/2005/8/layout/hProcess7"/>
    <dgm:cxn modelId="{8793A168-C6F8-4B34-9B6F-32D8A4D47E79}" type="presParOf" srcId="{4776F0BA-4E4F-4C54-8838-C9E12D7AFFE7}" destId="{3CBB78CB-1ACE-4E2F-90EB-DD7FC026E799}" srcOrd="5" destOrd="0" presId="urn:microsoft.com/office/officeart/2005/8/layout/hProcess7"/>
    <dgm:cxn modelId="{F0DFA4C5-F295-4C52-A2BC-91A89F5E7220}" type="presParOf" srcId="{4776F0BA-4E4F-4C54-8838-C9E12D7AFFE7}" destId="{708934B1-D035-4516-8320-50BD8E4228EA}" srcOrd="6" destOrd="0" presId="urn:microsoft.com/office/officeart/2005/8/layout/hProcess7"/>
    <dgm:cxn modelId="{20112FC1-42E8-454A-8633-48F57130DB00}" type="presParOf" srcId="{708934B1-D035-4516-8320-50BD8E4228EA}" destId="{EA9E80F7-79FC-4CFD-8C96-B394B527D448}" srcOrd="0" destOrd="0" presId="urn:microsoft.com/office/officeart/2005/8/layout/hProcess7"/>
    <dgm:cxn modelId="{496D8158-F75A-40D4-90C1-3AB65B01CCCA}" type="presParOf" srcId="{708934B1-D035-4516-8320-50BD8E4228EA}" destId="{DC32ED56-25A5-4247-98D7-8EDFF4E0A65E}" srcOrd="1" destOrd="0" presId="urn:microsoft.com/office/officeart/2005/8/layout/hProcess7"/>
    <dgm:cxn modelId="{9DB50112-9F2B-45D3-A34E-7A89709E7D03}" type="presParOf" srcId="{708934B1-D035-4516-8320-50BD8E4228EA}" destId="{453CC257-A114-4F50-A2BD-707771E7ACA8}" srcOrd="2" destOrd="0" presId="urn:microsoft.com/office/officeart/2005/8/layout/hProcess7"/>
    <dgm:cxn modelId="{A9140753-FEB7-410E-9ED0-4C2C775512EE}" type="presParOf" srcId="{4776F0BA-4E4F-4C54-8838-C9E12D7AFFE7}" destId="{7E3E23E6-4DD5-4CE2-AC04-704AAF75CD8C}" srcOrd="7" destOrd="0" presId="urn:microsoft.com/office/officeart/2005/8/layout/hProcess7"/>
    <dgm:cxn modelId="{E7BE77BF-7525-4222-ADB2-E803A1331726}" type="presParOf" srcId="{4776F0BA-4E4F-4C54-8838-C9E12D7AFFE7}" destId="{6D7B8364-9FB0-4D70-9122-C0C5A69B1C3A}" srcOrd="8" destOrd="0" presId="urn:microsoft.com/office/officeart/2005/8/layout/hProcess7"/>
    <dgm:cxn modelId="{22757BDD-703B-43DB-B799-A677ABAC76D6}" type="presParOf" srcId="{6D7B8364-9FB0-4D70-9122-C0C5A69B1C3A}" destId="{91F8C650-3908-40D3-AEAD-73DB53A40E88}" srcOrd="0" destOrd="0" presId="urn:microsoft.com/office/officeart/2005/8/layout/hProcess7"/>
    <dgm:cxn modelId="{DE062051-CF48-4DFC-ACCE-A5C53D52AD31}" type="presParOf" srcId="{6D7B8364-9FB0-4D70-9122-C0C5A69B1C3A}" destId="{5BA8D5E9-8401-4C5D-BC24-E071F1765935}" srcOrd="1" destOrd="0" presId="urn:microsoft.com/office/officeart/2005/8/layout/hProcess7"/>
    <dgm:cxn modelId="{3431F000-701C-42A0-AFA6-BF2D20B58D68}" type="presParOf" srcId="{6D7B8364-9FB0-4D70-9122-C0C5A69B1C3A}" destId="{3937DCB2-4E21-4C60-80B4-4E0C4E15BA8D}" srcOrd="2" destOrd="0" presId="urn:microsoft.com/office/officeart/2005/8/layout/hProcess7"/>
    <dgm:cxn modelId="{3E28A9FD-5770-45C4-8543-8D1290C1DDC1}" type="presParOf" srcId="{4776F0BA-4E4F-4C54-8838-C9E12D7AFFE7}" destId="{C7759A85-BB0A-4EB9-8D70-8F1AF21F0F4C}" srcOrd="9" destOrd="0" presId="urn:microsoft.com/office/officeart/2005/8/layout/hProcess7"/>
    <dgm:cxn modelId="{1A8CFFAB-C06F-4170-86CA-1CBBD52338A6}" type="presParOf" srcId="{4776F0BA-4E4F-4C54-8838-C9E12D7AFFE7}" destId="{246ECF8B-C906-416E-B65F-06914A2C263E}" srcOrd="10" destOrd="0" presId="urn:microsoft.com/office/officeart/2005/8/layout/hProcess7"/>
    <dgm:cxn modelId="{89C0F82C-41B4-4A4F-8659-81E105276C41}" type="presParOf" srcId="{246ECF8B-C906-416E-B65F-06914A2C263E}" destId="{E7A46998-8E66-4922-B301-597B9CF28DE8}" srcOrd="0" destOrd="0" presId="urn:microsoft.com/office/officeart/2005/8/layout/hProcess7"/>
    <dgm:cxn modelId="{D0B50660-CBDB-46CC-ACF9-ED319CB0560A}" type="presParOf" srcId="{246ECF8B-C906-416E-B65F-06914A2C263E}" destId="{BA84CC80-D50F-40E7-8DB2-ED73A3B20C56}" srcOrd="1" destOrd="0" presId="urn:microsoft.com/office/officeart/2005/8/layout/hProcess7"/>
    <dgm:cxn modelId="{C572739A-6F5A-42CC-95C0-9EA866CA509C}" type="presParOf" srcId="{246ECF8B-C906-416E-B65F-06914A2C263E}" destId="{0287E930-1A95-485A-9CDC-1A2B592B0E5F}" srcOrd="2" destOrd="0" presId="urn:microsoft.com/office/officeart/2005/8/layout/hProcess7"/>
    <dgm:cxn modelId="{350F6369-D774-4325-AAEB-C2A75B241FB5}" type="presParOf" srcId="{4776F0BA-4E4F-4C54-8838-C9E12D7AFFE7}" destId="{576A5824-77E7-4A1E-852D-9E1A8B4E6F8E}" srcOrd="11" destOrd="0" presId="urn:microsoft.com/office/officeart/2005/8/layout/hProcess7"/>
    <dgm:cxn modelId="{AB7E76B1-CDEB-4A7B-B570-4EA5DB51A6FD}" type="presParOf" srcId="{4776F0BA-4E4F-4C54-8838-C9E12D7AFFE7}" destId="{752C048A-974C-4F93-A30B-BDD33ADD280E}" srcOrd="12" destOrd="0" presId="urn:microsoft.com/office/officeart/2005/8/layout/hProcess7"/>
    <dgm:cxn modelId="{1A004EDF-1310-4095-A612-44C9103041D1}" type="presParOf" srcId="{752C048A-974C-4F93-A30B-BDD33ADD280E}" destId="{EDE1B1ED-2A92-4674-9338-1FF1CEB31F0E}" srcOrd="0" destOrd="0" presId="urn:microsoft.com/office/officeart/2005/8/layout/hProcess7"/>
    <dgm:cxn modelId="{205AC0BD-D1A1-499A-A8F6-38F9803D53FB}" type="presParOf" srcId="{752C048A-974C-4F93-A30B-BDD33ADD280E}" destId="{306ED3AD-A170-474F-8A9F-9EFECAD23183}" srcOrd="1" destOrd="0" presId="urn:microsoft.com/office/officeart/2005/8/layout/hProcess7"/>
    <dgm:cxn modelId="{302C93A2-2BDE-4125-B1CC-46B1FF07E14A}" type="presParOf" srcId="{752C048A-974C-4F93-A30B-BDD33ADD280E}" destId="{6C7BA385-B311-48E3-98A7-300174AA248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E0E694-B4A6-4650-91A9-10CCE23A322B}">
      <dsp:nvSpPr>
        <dsp:cNvPr id="0" name=""/>
        <dsp:cNvSpPr/>
      </dsp:nvSpPr>
      <dsp:spPr>
        <a:xfrm>
          <a:off x="0" y="169333"/>
          <a:ext cx="2539999" cy="152400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Leadership, organizational and management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69333"/>
        <a:ext cx="2539999" cy="1524000"/>
      </dsp:txXfrm>
    </dsp:sp>
    <dsp:sp modelId="{941F4F8F-B2CE-47E9-9A19-90FA9F898C63}">
      <dsp:nvSpPr>
        <dsp:cNvPr id="0" name=""/>
        <dsp:cNvSpPr/>
      </dsp:nvSpPr>
      <dsp:spPr>
        <a:xfrm>
          <a:off x="2794000" y="169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Understanding of data protection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794000" y="169333"/>
        <a:ext cx="2539999" cy="1524000"/>
      </dsp:txXfrm>
    </dsp:sp>
    <dsp:sp modelId="{8C4D06E4-F63E-4AD7-9A60-EEC961A352DF}">
      <dsp:nvSpPr>
        <dsp:cNvPr id="0" name=""/>
        <dsp:cNvSpPr/>
      </dsp:nvSpPr>
      <dsp:spPr>
        <a:xfrm>
          <a:off x="5587999" y="169333"/>
          <a:ext cx="2539999" cy="152400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Understanding of audit methodology 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587999" y="169333"/>
        <a:ext cx="2539999" cy="1524000"/>
      </dsp:txXfrm>
    </dsp:sp>
    <dsp:sp modelId="{BC65D7F4-EF80-4587-886E-D520CE0B99CA}">
      <dsp:nvSpPr>
        <dsp:cNvPr id="0" name=""/>
        <dsp:cNvSpPr/>
      </dsp:nvSpPr>
      <dsp:spPr>
        <a:xfrm>
          <a:off x="0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Change management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947333"/>
        <a:ext cx="2539999" cy="1524000"/>
      </dsp:txXfrm>
    </dsp:sp>
    <dsp:sp modelId="{C2B77AD1-3CEB-4D81-9099-89F78C194825}">
      <dsp:nvSpPr>
        <dsp:cNvPr id="0" name=""/>
        <dsp:cNvSpPr/>
      </dsp:nvSpPr>
      <dsp:spPr>
        <a:xfrm>
          <a:off x="2794000" y="1947333"/>
          <a:ext cx="2539999" cy="152400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Data collection and data analysis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794000" y="1947333"/>
        <a:ext cx="2539999" cy="1524000"/>
      </dsp:txXfrm>
    </dsp:sp>
    <dsp:sp modelId="{5782C287-C9F6-4702-8B29-97654A4ED014}">
      <dsp:nvSpPr>
        <dsp:cNvPr id="0" name=""/>
        <dsp:cNvSpPr/>
      </dsp:nvSpPr>
      <dsp:spPr>
        <a:xfrm>
          <a:off x="5587999" y="1947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Interpersonal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587999" y="1947333"/>
        <a:ext cx="2539999" cy="1524000"/>
      </dsp:txXfrm>
    </dsp:sp>
    <dsp:sp modelId="{DFA7C5B9-D7EB-4BF1-987B-B304291E82E9}">
      <dsp:nvSpPr>
        <dsp:cNvPr id="0" name=""/>
        <dsp:cNvSpPr/>
      </dsp:nvSpPr>
      <dsp:spPr>
        <a:xfrm>
          <a:off x="0" y="3725333"/>
          <a:ext cx="2539999" cy="152400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Communication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3725333"/>
        <a:ext cx="2539999" cy="1524000"/>
      </dsp:txXfrm>
    </dsp:sp>
    <dsp:sp modelId="{704847B0-DDDA-4260-932C-AC79B0DEDAEC}">
      <dsp:nvSpPr>
        <dsp:cNvPr id="0" name=""/>
        <dsp:cNvSpPr/>
      </dsp:nvSpPr>
      <dsp:spPr>
        <a:xfrm>
          <a:off x="2794000" y="3725333"/>
          <a:ext cx="2539999" cy="152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Facilitation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794000" y="3725333"/>
        <a:ext cx="2539999" cy="1524000"/>
      </dsp:txXfrm>
    </dsp:sp>
    <dsp:sp modelId="{ED0583D3-7D7D-427A-BE08-3B259A752806}">
      <dsp:nvSpPr>
        <dsp:cNvPr id="0" name=""/>
        <dsp:cNvSpPr/>
      </dsp:nvSpPr>
      <dsp:spPr>
        <a:xfrm>
          <a:off x="5587999" y="3725333"/>
          <a:ext cx="2539999" cy="1524000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Ethical skills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587999" y="3725333"/>
        <a:ext cx="2539999" cy="1524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8AE32-C9E6-4F3A-9077-0F61907B501F}">
      <dsp:nvSpPr>
        <dsp:cNvPr id="0" name=""/>
        <dsp:cNvSpPr/>
      </dsp:nvSpPr>
      <dsp:spPr>
        <a:xfrm>
          <a:off x="3688" y="763683"/>
          <a:ext cx="2218769" cy="4010238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1</a:t>
          </a:r>
          <a:endParaRPr lang="en-US" sz="2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-1418632" y="2186004"/>
        <a:ext cx="3288395" cy="443753"/>
      </dsp:txXfrm>
    </dsp:sp>
    <dsp:sp modelId="{D810BD8D-A43A-4E8F-84F5-BD68815CD472}">
      <dsp:nvSpPr>
        <dsp:cNvPr id="0" name=""/>
        <dsp:cNvSpPr/>
      </dsp:nvSpPr>
      <dsp:spPr>
        <a:xfrm>
          <a:off x="447442" y="763683"/>
          <a:ext cx="1652983" cy="401023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Audit Preparation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" b="1" kern="1200" dirty="0" smtClean="0">
            <a:solidFill>
              <a:schemeClr val="accent6">
                <a:lumMod val="50000"/>
              </a:schemeClr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-Team meeting.</a:t>
          </a:r>
          <a:endParaRPr lang="en-US" sz="1200" b="0" kern="1200" dirty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-Contact identified sites.</a:t>
          </a:r>
          <a:endParaRPr lang="en-US" sz="1200" b="0" kern="1200" dirty="0">
            <a:solidFill>
              <a:schemeClr val="tx1"/>
            </a:solidFill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-Agree on date for baseline of site.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-Send letter to facility (including purpose, date and time).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-Ascertain transportation to site.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-Print and study SPI-RT checklist.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-Research and study HTS guidelines and National QA Guidelines for HIV rapid testing.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47442" y="763683"/>
        <a:ext cx="1652983" cy="4010238"/>
      </dsp:txXfrm>
    </dsp:sp>
    <dsp:sp modelId="{C6650806-F6AA-4A17-90C8-2FAB9465B74B}">
      <dsp:nvSpPr>
        <dsp:cNvPr id="0" name=""/>
        <dsp:cNvSpPr/>
      </dsp:nvSpPr>
      <dsp:spPr>
        <a:xfrm>
          <a:off x="2300114" y="763683"/>
          <a:ext cx="2218769" cy="401569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2</a:t>
          </a:r>
          <a:endParaRPr lang="en-US" sz="2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875555" y="2188242"/>
        <a:ext cx="3292871" cy="443753"/>
      </dsp:txXfrm>
    </dsp:sp>
    <dsp:sp modelId="{F6810AFE-3AA0-4387-95CE-8540A6BF0AD3}">
      <dsp:nvSpPr>
        <dsp:cNvPr id="0" name=""/>
        <dsp:cNvSpPr/>
      </dsp:nvSpPr>
      <dsp:spPr>
        <a:xfrm rot="5400000">
          <a:off x="2115491" y="2880641"/>
          <a:ext cx="391434" cy="33281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7D8AC1-829F-483F-8831-DB78B232A99B}">
      <dsp:nvSpPr>
        <dsp:cNvPr id="0" name=""/>
        <dsp:cNvSpPr/>
      </dsp:nvSpPr>
      <dsp:spPr>
        <a:xfrm>
          <a:off x="2743868" y="763683"/>
          <a:ext cx="1652983" cy="401569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Audit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b="1" kern="1200" dirty="0" smtClean="0">
            <a:solidFill>
              <a:schemeClr val="bg2">
                <a:lumMod val="60000"/>
                <a:lumOff val="40000"/>
              </a:schemeClr>
            </a:solidFill>
          </a:endParaRPr>
        </a:p>
        <a:p>
          <a:pPr marL="0" marR="0" lvl="0" indent="0" algn="l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1200" b="0" kern="1200" dirty="0" smtClean="0">
              <a:solidFill>
                <a:schemeClr val="tx1"/>
              </a:solidFill>
            </a:rPr>
            <a:t>-Arrive on time.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-Be formal in dressing.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-Silence cell phones.</a:t>
          </a:r>
          <a:endParaRPr lang="en-US" sz="1200" b="0" kern="1200" dirty="0">
            <a:solidFill>
              <a:schemeClr val="tx1"/>
            </a:solidFill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-Introduce purpose of baseline gathering tool to tester/supervisor.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-Be courteous.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kern="1200" dirty="0" smtClean="0">
              <a:solidFill>
                <a:schemeClr val="tx1"/>
              </a:solidFill>
            </a:rPr>
            <a:t>-Ask for evidence.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400" b="0" kern="1200" dirty="0" smtClean="0">
            <a:solidFill>
              <a:schemeClr val="tx1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kern="1200" dirty="0" smtClean="0">
              <a:solidFill>
                <a:schemeClr val="tx1"/>
              </a:solidFill>
            </a:rPr>
            <a:t>-Be a good observer of performance/evidence.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500" b="0" kern="1200" dirty="0" smtClean="0">
            <a:solidFill>
              <a:schemeClr val="tx1"/>
            </a:solidFill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0" kern="1200" dirty="0" smtClean="0">
              <a:solidFill>
                <a:schemeClr val="tx1"/>
              </a:solidFill>
            </a:rPr>
            <a:t>-Collect data accurately.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300" b="0" kern="1200" dirty="0" smtClean="0">
            <a:solidFill>
              <a:schemeClr val="tx1"/>
            </a:solidFill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" b="0" kern="1200" dirty="0" smtClean="0">
            <a:solidFill>
              <a:schemeClr val="tx1"/>
            </a:solidFill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-Be appreciative and thank staff at the end.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/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/>
        </a:p>
      </dsp:txBody>
      <dsp:txXfrm>
        <a:off x="2743868" y="763683"/>
        <a:ext cx="1652983" cy="4015697"/>
      </dsp:txXfrm>
    </dsp:sp>
    <dsp:sp modelId="{91F8C650-3908-40D3-AEAD-73DB53A40E88}">
      <dsp:nvSpPr>
        <dsp:cNvPr id="0" name=""/>
        <dsp:cNvSpPr/>
      </dsp:nvSpPr>
      <dsp:spPr>
        <a:xfrm>
          <a:off x="4596540" y="763683"/>
          <a:ext cx="2218769" cy="402994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3</a:t>
          </a:r>
          <a:endParaRPr lang="en-US" sz="2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3166141" y="2194082"/>
        <a:ext cx="3304552" cy="443753"/>
      </dsp:txXfrm>
    </dsp:sp>
    <dsp:sp modelId="{DC32ED56-25A5-4247-98D7-8EDFF4E0A65E}">
      <dsp:nvSpPr>
        <dsp:cNvPr id="0" name=""/>
        <dsp:cNvSpPr/>
      </dsp:nvSpPr>
      <dsp:spPr>
        <a:xfrm rot="5400000">
          <a:off x="4411917" y="2880641"/>
          <a:ext cx="391434" cy="33281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37DCB2-4E21-4C60-80B4-4E0C4E15BA8D}">
      <dsp:nvSpPr>
        <dsp:cNvPr id="0" name=""/>
        <dsp:cNvSpPr/>
      </dsp:nvSpPr>
      <dsp:spPr>
        <a:xfrm>
          <a:off x="5040294" y="763683"/>
          <a:ext cx="1652983" cy="402994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Audit-Measuring performance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b="1" kern="1200" dirty="0" smtClean="0">
            <a:solidFill>
              <a:schemeClr val="accent6">
                <a:lumMod val="50000"/>
              </a:schemeClr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-Data analysis.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-Drawing conclusions.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b="1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</a:rPr>
            <a:t>Making improvements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b="1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-Complete the auditor’s summation report for SPI-RT Audit.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-Debrief findings with team (If a group of auditors visit the facility).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-Presentation of results to facility director.</a:t>
          </a:r>
          <a:endParaRPr lang="en-US" sz="1200" b="0" kern="1200" dirty="0">
            <a:solidFill>
              <a:schemeClr val="tx1"/>
            </a:solidFill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tx1"/>
            </a:solidFill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>
            <a:solidFill>
              <a:schemeClr val="bg2">
                <a:lumMod val="60000"/>
                <a:lumOff val="40000"/>
              </a:schemeClr>
            </a:solidFill>
          </a:endParaRP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/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b="1" kern="1200" dirty="0" smtClean="0"/>
        </a:p>
      </dsp:txBody>
      <dsp:txXfrm>
        <a:off x="5040294" y="763683"/>
        <a:ext cx="1652983" cy="4029941"/>
      </dsp:txXfrm>
    </dsp:sp>
    <dsp:sp modelId="{EDE1B1ED-2A92-4674-9338-1FF1CEB31F0E}">
      <dsp:nvSpPr>
        <dsp:cNvPr id="0" name=""/>
        <dsp:cNvSpPr/>
      </dsp:nvSpPr>
      <dsp:spPr>
        <a:xfrm>
          <a:off x="6864899" y="766824"/>
          <a:ext cx="2218769" cy="4029915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Phase 4</a:t>
          </a:r>
          <a:endParaRPr lang="en-US" sz="2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5434511" y="2197213"/>
        <a:ext cx="3304530" cy="443753"/>
      </dsp:txXfrm>
    </dsp:sp>
    <dsp:sp modelId="{BA84CC80-D50F-40E7-8DB2-ED73A3B20C56}">
      <dsp:nvSpPr>
        <dsp:cNvPr id="0" name=""/>
        <dsp:cNvSpPr/>
      </dsp:nvSpPr>
      <dsp:spPr>
        <a:xfrm rot="5400000">
          <a:off x="6708343" y="2880641"/>
          <a:ext cx="391434" cy="33281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7BA385-B311-48E3-98A7-300174AA2486}">
      <dsp:nvSpPr>
        <dsp:cNvPr id="0" name=""/>
        <dsp:cNvSpPr/>
      </dsp:nvSpPr>
      <dsp:spPr>
        <a:xfrm>
          <a:off x="7308653" y="766824"/>
          <a:ext cx="1652983" cy="402991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Audit-Sustaining improvements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b="1" kern="1200" dirty="0" smtClean="0">
            <a:solidFill>
              <a:schemeClr val="bg2">
                <a:lumMod val="60000"/>
                <a:lumOff val="40000"/>
              </a:schemeClr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-Team meeting: Debrief findings, discuss challenges and ways to  improve quality of audit.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tx1"/>
              </a:solidFill>
            </a:rPr>
            <a:t>-Monitoring the auditor’s summation report for SPI-RT Audit and quality improvement plan if any.</a:t>
          </a:r>
          <a:endParaRPr lang="en-US" sz="1200" b="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kern="1200" dirty="0" smtClean="0">
            <a:solidFill>
              <a:schemeClr val="tx1"/>
            </a:solidFill>
          </a:endParaRPr>
        </a:p>
      </dsp:txBody>
      <dsp:txXfrm>
        <a:off x="7308653" y="766824"/>
        <a:ext cx="1652983" cy="4029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8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8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7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4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3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7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6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9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2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64E04-DBCF-4B49-A4C1-C7DE3BBFC919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16056-BBE7-498A-8DA0-EC74C01BF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2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290" y="55874"/>
            <a:ext cx="9404723" cy="849575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SKILLS REQUIRED FOR AUDIT PROCESS</a:t>
            </a:r>
            <a:endParaRPr lang="en-US" sz="4800" b="1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61238738"/>
              </p:ext>
            </p:extLst>
          </p:nvPr>
        </p:nvGraphicFramePr>
        <p:xfrm>
          <a:off x="2341651" y="90544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29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985" y="0"/>
            <a:ext cx="9051925" cy="140053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Why a site audit?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000" dirty="0" smtClean="0"/>
              <a:t>A </a:t>
            </a:r>
            <a:r>
              <a:rPr lang="en-US" sz="2000" dirty="0" smtClean="0"/>
              <a:t>site audit is a </a:t>
            </a:r>
            <a:r>
              <a:rPr lang="en-US" sz="2000" dirty="0" smtClean="0"/>
              <a:t>means </a:t>
            </a:r>
            <a:r>
              <a:rPr lang="en-US" sz="2000" dirty="0" smtClean="0"/>
              <a:t>to discover how well testing is being </a:t>
            </a:r>
            <a:r>
              <a:rPr lang="en-US" sz="2000" dirty="0" smtClean="0"/>
              <a:t>performed; how accurate </a:t>
            </a:r>
            <a:r>
              <a:rPr lang="en-US" sz="2000" dirty="0" smtClean="0"/>
              <a:t>the results provided are and to learn if there are opportunities for improvement.</a:t>
            </a:r>
            <a:endParaRPr lang="en-US" sz="20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92106711"/>
              </p:ext>
            </p:extLst>
          </p:nvPr>
        </p:nvGraphicFramePr>
        <p:xfrm>
          <a:off x="630236" y="650346"/>
          <a:ext cx="9115425" cy="5557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426677" y="5550877"/>
            <a:ext cx="5345723" cy="12247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b="1" dirty="0" smtClean="0">
              <a:solidFill>
                <a:srgbClr val="C00000"/>
              </a:solidFill>
            </a:endParaRPr>
          </a:p>
          <a:p>
            <a:r>
              <a:rPr lang="en-US" sz="1600" b="1" dirty="0" smtClean="0">
                <a:solidFill>
                  <a:srgbClr val="C00000"/>
                </a:solidFill>
              </a:rPr>
              <a:t>REMEMBER!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C00000"/>
                </a:solidFill>
              </a:rPr>
              <a:t>Practice ethics.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C00000"/>
                </a:solidFill>
              </a:rPr>
              <a:t>Checklist information is confidential.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C00000"/>
                </a:solidFill>
              </a:rPr>
              <a:t>Ensure information collected is filed centrally.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rgbClr val="C00000"/>
                </a:solidFill>
              </a:rPr>
              <a:t>Before taking pictures ask facility if that is </a:t>
            </a:r>
            <a:r>
              <a:rPr lang="en-US" sz="1400" b="1" dirty="0" smtClean="0">
                <a:solidFill>
                  <a:srgbClr val="C00000"/>
                </a:solidFill>
              </a:rPr>
              <a:t>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>
            <a:off x="10110786" y="2657948"/>
            <a:ext cx="1371600" cy="204263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886821" y="3215250"/>
            <a:ext cx="15955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Re-audit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after 4 months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9933">
            <a:off x="9708289" y="4809628"/>
            <a:ext cx="2176594" cy="184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</TotalTime>
  <Words>280</Words>
  <Application>Microsoft Office PowerPoint</Application>
  <PresentationFormat>Custom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SKILLS REQUIRED FOR AUDIT PROCESS</vt:lpstr>
      <vt:lpstr>Why a site audit? A site audit is a means to discover how well testing is being performed; how accurate the results provided are and to learn if there are opportunities for improvement.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Torres Leon, Eucaris (Cary) (CDC/CGH/DGHA) (CTR)</dc:creator>
  <cp:lastModifiedBy>CDC User</cp:lastModifiedBy>
  <cp:revision>74</cp:revision>
  <dcterms:created xsi:type="dcterms:W3CDTF">2015-10-16T14:30:42Z</dcterms:created>
  <dcterms:modified xsi:type="dcterms:W3CDTF">2016-02-09T13:33:37Z</dcterms:modified>
</cp:coreProperties>
</file>